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714" r:id="rId2"/>
    <p:sldMasterId id="2147483693" r:id="rId3"/>
    <p:sldMasterId id="2147483730" r:id="rId4"/>
  </p:sldMasterIdLst>
  <p:notesMasterIdLst>
    <p:notesMasterId r:id="rId46"/>
  </p:notesMasterIdLst>
  <p:sldIdLst>
    <p:sldId id="703" r:id="rId5"/>
    <p:sldId id="680" r:id="rId6"/>
    <p:sldId id="875" r:id="rId7"/>
    <p:sldId id="933" r:id="rId8"/>
    <p:sldId id="876" r:id="rId9"/>
    <p:sldId id="895" r:id="rId10"/>
    <p:sldId id="929" r:id="rId11"/>
    <p:sldId id="896" r:id="rId12"/>
    <p:sldId id="897" r:id="rId13"/>
    <p:sldId id="898" r:id="rId14"/>
    <p:sldId id="899" r:id="rId15"/>
    <p:sldId id="930" r:id="rId16"/>
    <p:sldId id="900" r:id="rId17"/>
    <p:sldId id="901" r:id="rId18"/>
    <p:sldId id="902" r:id="rId19"/>
    <p:sldId id="903" r:id="rId20"/>
    <p:sldId id="934" r:id="rId21"/>
    <p:sldId id="905" r:id="rId22"/>
    <p:sldId id="906" r:id="rId23"/>
    <p:sldId id="907" r:id="rId24"/>
    <p:sldId id="908" r:id="rId25"/>
    <p:sldId id="909" r:id="rId26"/>
    <p:sldId id="910" r:id="rId27"/>
    <p:sldId id="911" r:id="rId28"/>
    <p:sldId id="912" r:id="rId29"/>
    <p:sldId id="913" r:id="rId30"/>
    <p:sldId id="914" r:id="rId31"/>
    <p:sldId id="915" r:id="rId32"/>
    <p:sldId id="916" r:id="rId33"/>
    <p:sldId id="917" r:id="rId34"/>
    <p:sldId id="922" r:id="rId35"/>
    <p:sldId id="923" r:id="rId36"/>
    <p:sldId id="924" r:id="rId37"/>
    <p:sldId id="925" r:id="rId38"/>
    <p:sldId id="926" r:id="rId39"/>
    <p:sldId id="927" r:id="rId40"/>
    <p:sldId id="928" r:id="rId41"/>
    <p:sldId id="892" r:id="rId42"/>
    <p:sldId id="850" r:id="rId43"/>
    <p:sldId id="857" r:id="rId44"/>
    <p:sldId id="637" r:id="rId4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B6BBEF7-9717-4733-A929-535518E6EBF6}">
          <p14:sldIdLst>
            <p14:sldId id="703"/>
            <p14:sldId id="680"/>
            <p14:sldId id="875"/>
            <p14:sldId id="933"/>
            <p14:sldId id="876"/>
            <p14:sldId id="895"/>
            <p14:sldId id="929"/>
            <p14:sldId id="896"/>
            <p14:sldId id="897"/>
            <p14:sldId id="898"/>
            <p14:sldId id="899"/>
            <p14:sldId id="930"/>
            <p14:sldId id="900"/>
            <p14:sldId id="901"/>
            <p14:sldId id="902"/>
            <p14:sldId id="903"/>
            <p14:sldId id="934"/>
            <p14:sldId id="905"/>
            <p14:sldId id="906"/>
            <p14:sldId id="907"/>
            <p14:sldId id="908"/>
            <p14:sldId id="909"/>
            <p14:sldId id="910"/>
            <p14:sldId id="911"/>
            <p14:sldId id="912"/>
            <p14:sldId id="913"/>
            <p14:sldId id="914"/>
            <p14:sldId id="915"/>
            <p14:sldId id="916"/>
            <p14:sldId id="917"/>
            <p14:sldId id="922"/>
            <p14:sldId id="923"/>
            <p14:sldId id="924"/>
            <p14:sldId id="925"/>
            <p14:sldId id="926"/>
            <p14:sldId id="927"/>
            <p14:sldId id="928"/>
            <p14:sldId id="892"/>
            <p14:sldId id="850"/>
            <p14:sldId id="857"/>
            <p14:sldId id="637"/>
          </p14:sldIdLst>
        </p14:section>
        <p14:section name="Author Your Presentation" id="{16378913-E5ED-4281-BAF5-F1F938CB0BED}">
          <p14:sldIdLst/>
        </p14:section>
        <p14:section name="Untitled Section" id="{BF277844-D1D2-EE4A-B1C2-CC11C6448C30}">
          <p14:sldIdLst/>
        </p14:section>
        <p14:section name="Enrich Your Presentation" id="{E2D565D1-BA5E-44E6-A40E-50A644912248}">
          <p14:sldIdLst/>
        </p14:section>
        <p14:section name="Share Your Presentation" id="{71D59651-8EFA-4415-9623-98B4C4A8699C}">
          <p14:sldIdLst/>
        </p14:section>
        <p14:section name="What's Your Message?" id="{3DAC647D-1BDE-4B25-A7F1-4DBC272CFF2F}">
          <p14:sldIdLst/>
        </p14:section>
      </p14:sectionLst>
    </p:ext>
    <p:ext uri="{EFAFB233-063F-42B5-8137-9DF3F51BA10A}">
      <p15:sldGuideLst xmlns:p15="http://schemas.microsoft.com/office/powerpoint/2012/main">
        <p15:guide id="2" pos="1968" userDrawn="1">
          <p15:clr>
            <a:srgbClr val="A4A3A4"/>
          </p15:clr>
        </p15:guide>
        <p15:guide id="4" pos="336" userDrawn="1">
          <p15:clr>
            <a:srgbClr val="F26B43"/>
          </p15:clr>
        </p15:guide>
        <p15:guide id="5" pos="1392" userDrawn="1">
          <p15:clr>
            <a:srgbClr val="F26B43"/>
          </p15:clr>
        </p15:guide>
        <p15:guide id="6" orient="horz" pos="468" userDrawn="1">
          <p15:clr>
            <a:srgbClr val="F26B43"/>
          </p15:clr>
        </p15:guide>
        <p15:guide id="7" orient="horz" pos="1620" userDrawn="1">
          <p15:clr>
            <a:srgbClr val="F26B43"/>
          </p15:clr>
        </p15:guide>
        <p15:guide id="8" pos="2256" userDrawn="1">
          <p15:clr>
            <a:srgbClr val="A4A3A4"/>
          </p15:clr>
        </p15:guide>
        <p15:guide id="9" pos="4272" userDrawn="1">
          <p15:clr>
            <a:srgbClr val="A4A3A4"/>
          </p15:clr>
        </p15:guide>
        <p15:guide id="10" pos="4608" userDrawn="1">
          <p15:clr>
            <a:srgbClr val="F26B43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1D50"/>
    <a:srgbClr val="E72BC3"/>
    <a:srgbClr val="322AFF"/>
    <a:srgbClr val="FFFFCC"/>
    <a:srgbClr val="F73131"/>
    <a:srgbClr val="D57340"/>
    <a:srgbClr val="0E9982"/>
    <a:srgbClr val="002AF0"/>
    <a:srgbClr val="002A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434" autoAdjust="0"/>
  </p:normalViewPr>
  <p:slideViewPr>
    <p:cSldViewPr>
      <p:cViewPr varScale="1">
        <p:scale>
          <a:sx n="98" d="100"/>
          <a:sy n="98" d="100"/>
        </p:scale>
        <p:origin x="474" y="84"/>
      </p:cViewPr>
      <p:guideLst>
        <p:guide pos="1968"/>
        <p:guide pos="336"/>
        <p:guide pos="1392"/>
        <p:guide orient="horz" pos="468"/>
        <p:guide orient="horz" pos="1620"/>
        <p:guide pos="2256"/>
        <p:guide pos="427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F554DE-9E6A-4182-AA6C-92ED1CAD15FA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00531D-E50E-43A1-AF95-420F814AFDFB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Factory Pattern</a:t>
          </a:r>
        </a:p>
      </dgm:t>
    </dgm:pt>
    <dgm:pt modelId="{4E699CFA-D344-4C14-AFC8-2A142974B712}" type="parTrans" cxnId="{9C529346-9257-486B-89DC-02A06DCF1F04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92A1C9A4-D9F2-4EA4-86BA-3A314ACA1CF1}" type="sibTrans" cxnId="{9C529346-9257-486B-89DC-02A06DCF1F04}">
      <dgm:prSet/>
      <dgm:spPr/>
      <dgm:t>
        <a:bodyPr/>
        <a:lstStyle/>
        <a:p>
          <a:endParaRPr lang="en-US"/>
        </a:p>
      </dgm:t>
    </dgm:pt>
    <dgm:pt modelId="{57C2FF3D-812C-49A9-A496-6A3319D0F1D3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 Pool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EA0294D-53F2-4EF3-9B04-41AA598E97B6}" type="parTrans" cxnId="{B6403A3D-3C5D-4D0D-8A06-82017467116D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29D9A963-2C10-40F5-85EC-7F52B34E8E55}" type="sibTrans" cxnId="{B6403A3D-3C5D-4D0D-8A06-82017467116D}">
      <dgm:prSet/>
      <dgm:spPr/>
      <dgm:t>
        <a:bodyPr/>
        <a:lstStyle/>
        <a:p>
          <a:endParaRPr lang="en-US"/>
        </a:p>
      </dgm:t>
    </dgm:pt>
    <dgm:pt modelId="{5DCF11F4-7CE5-44FB-A047-CB0BD66AE064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Structural Design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4402DE1-1156-433A-ADCD-605B1C6E26F6}" type="parTrans" cxnId="{42D88DFD-9029-4BCE-8F24-EB51831E79B0}">
      <dgm:prSet/>
      <dgm:spPr/>
      <dgm:t>
        <a:bodyPr/>
        <a:lstStyle/>
        <a:p>
          <a:endParaRPr lang="en-US"/>
        </a:p>
      </dgm:t>
    </dgm:pt>
    <dgm:pt modelId="{F5CE5699-BD9F-4FC2-A2C9-A988BCEA24F2}" type="sibTrans" cxnId="{42D88DFD-9029-4BCE-8F24-EB51831E79B0}">
      <dgm:prSet/>
      <dgm:spPr/>
      <dgm:t>
        <a:bodyPr/>
        <a:lstStyle/>
        <a:p>
          <a:endParaRPr lang="en-US"/>
        </a:p>
      </dgm:t>
    </dgm:pt>
    <dgm:pt modelId="{CCEA31CB-75D3-4DC8-A7F5-7EB7C26F2DFE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Adapter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3E3F4A7-41B2-4C14-AD21-D81BB0E0E5A8}" type="parTrans" cxnId="{35BF464E-F9D7-4146-97AD-E67ADF048525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262564D2-EA07-4982-8E44-180CA25FD2E2}" type="sibTrans" cxnId="{35BF464E-F9D7-4146-97AD-E67ADF048525}">
      <dgm:prSet/>
      <dgm:spPr/>
      <dgm:t>
        <a:bodyPr/>
        <a:lstStyle/>
        <a:p>
          <a:endParaRPr lang="en-US"/>
        </a:p>
      </dgm:t>
    </dgm:pt>
    <dgm:pt modelId="{EB4881C5-5F26-49DF-9C53-155A1A705417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Decorator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B345097-9D19-4E46-AAB7-076BB8308F02}" type="parTrans" cxnId="{3E427776-0474-4A96-A99C-F3292B5C7DAC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C16A50B5-403D-4E22-A1B7-629E7E03B755}" type="sibTrans" cxnId="{3E427776-0474-4A96-A99C-F3292B5C7DAC}">
      <dgm:prSet/>
      <dgm:spPr/>
      <dgm:t>
        <a:bodyPr/>
        <a:lstStyle/>
        <a:p>
          <a:endParaRPr lang="en-US"/>
        </a:p>
      </dgm:t>
    </dgm:pt>
    <dgm:pt modelId="{1C852B9A-9FCD-4519-9C17-96534A19D7DA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Creational Design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98CC353-D0F6-4CCA-91BB-559246AC8055}" type="sibTrans" cxnId="{838CC96D-2D51-4B2D-BBBC-234F95483D74}">
      <dgm:prSet/>
      <dgm:spPr/>
      <dgm:t>
        <a:bodyPr/>
        <a:lstStyle/>
        <a:p>
          <a:endParaRPr lang="en-US"/>
        </a:p>
      </dgm:t>
    </dgm:pt>
    <dgm:pt modelId="{7019645F-2AA0-48BB-A7D2-3235D501C23B}" type="parTrans" cxnId="{838CC96D-2D51-4B2D-BBBC-234F95483D74}">
      <dgm:prSet/>
      <dgm:spPr/>
      <dgm:t>
        <a:bodyPr/>
        <a:lstStyle/>
        <a:p>
          <a:endParaRPr lang="en-US"/>
        </a:p>
      </dgm:t>
    </dgm:pt>
    <dgm:pt modelId="{EA1C4F5F-47EF-4A84-B553-CB960767C4B1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Singleton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FE25405-DA7E-40F6-A493-ED8426CF7A23}" type="parTrans" cxnId="{0C0D17B1-B518-40BD-A05D-2D24CCE764B0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05E9AF2D-29E5-4A19-A147-AE3526BD1AFE}" type="sibTrans" cxnId="{0C0D17B1-B518-40BD-A05D-2D24CCE764B0}">
      <dgm:prSet/>
      <dgm:spPr/>
      <dgm:t>
        <a:bodyPr/>
        <a:lstStyle/>
        <a:p>
          <a:endParaRPr lang="en-US"/>
        </a:p>
      </dgm:t>
    </dgm:pt>
    <dgm:pt modelId="{A3947019-6245-46DA-A36E-A0B82DF20543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Composite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791F57B-F8FA-40ED-8CF4-F8F1C4CAEBAB}" type="parTrans" cxnId="{CE54B0DC-6C21-4671-9298-B5838F763244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84060F26-3C55-4AC2-837C-C02FA2150C19}" type="sibTrans" cxnId="{CE54B0DC-6C21-4671-9298-B5838F763244}">
      <dgm:prSet/>
      <dgm:spPr/>
      <dgm:t>
        <a:bodyPr/>
        <a:lstStyle/>
        <a:p>
          <a:endParaRPr lang="en-US"/>
        </a:p>
      </dgm:t>
    </dgm:pt>
    <dgm:pt modelId="{52DDC1AF-B545-4422-A62F-97CD33D354CF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Behavioral Design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D17F94E-884E-4A44-A987-ABE5ABF411A1}" type="parTrans" cxnId="{7656570F-6EB1-4942-9519-5A2E44F1D64B}">
      <dgm:prSet/>
      <dgm:spPr/>
      <dgm:t>
        <a:bodyPr/>
        <a:lstStyle/>
        <a:p>
          <a:endParaRPr lang="en-US"/>
        </a:p>
      </dgm:t>
    </dgm:pt>
    <dgm:pt modelId="{3B781F7F-4727-448C-A05A-10E5CD977C2A}" type="sibTrans" cxnId="{7656570F-6EB1-4942-9519-5A2E44F1D64B}">
      <dgm:prSet/>
      <dgm:spPr/>
      <dgm:t>
        <a:bodyPr/>
        <a:lstStyle/>
        <a:p>
          <a:endParaRPr lang="en-US"/>
        </a:p>
      </dgm:t>
    </dgm:pt>
    <dgm:pt modelId="{8FE02E69-9DFE-4541-B337-B9901AE0A0BB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Chain of Responsibility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85C8439-4DA9-4F8C-B9EB-42988E0CAEA6}" type="parTrans" cxnId="{58967436-000E-40D3-AC87-15EF76A93F0A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B8F349F5-0AE9-409B-B367-F96FA2A0FD94}" type="sibTrans" cxnId="{58967436-000E-40D3-AC87-15EF76A93F0A}">
      <dgm:prSet/>
      <dgm:spPr/>
      <dgm:t>
        <a:bodyPr/>
        <a:lstStyle/>
        <a:p>
          <a:endParaRPr lang="en-US"/>
        </a:p>
      </dgm:t>
    </dgm:pt>
    <dgm:pt modelId="{C324BB3D-9BE7-4248-804B-26F8D7FB393A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Mediator 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E5C8191-3461-4496-8413-C79D7A220752}" type="parTrans" cxnId="{40BF5560-DF2D-4A81-BCAB-4FBFDB35E7EE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829450CB-101D-4ACA-8538-F88ACC8DEBF1}" type="sibTrans" cxnId="{40BF5560-DF2D-4A81-BCAB-4FBFDB35E7EE}">
      <dgm:prSet/>
      <dgm:spPr/>
      <dgm:t>
        <a:bodyPr/>
        <a:lstStyle/>
        <a:p>
          <a:endParaRPr lang="en-US"/>
        </a:p>
      </dgm:t>
    </dgm:pt>
    <dgm:pt modelId="{14490D95-D9A6-420C-A001-740593A1995E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effectLst/>
      </dgm:spPr>
      <dgm:t>
        <a:bodyPr/>
        <a:lstStyle/>
        <a:p>
          <a:r>
            <a:rPr lang="en-US" sz="1200" dirty="0" err="1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ObserverPattern</a:t>
          </a:r>
          <a:endParaRPr lang="en-US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E6D1EB-A178-466F-A5A9-AC3BA234BBD6}" type="parTrans" cxnId="{95EA214D-0912-4C01-9821-1FA73C47028E}">
      <dgm:prSet/>
      <dgm:spPr>
        <a:ln w="12700">
          <a:solidFill>
            <a:srgbClr val="0070C0"/>
          </a:solidFill>
        </a:ln>
      </dgm:spPr>
      <dgm:t>
        <a:bodyPr/>
        <a:lstStyle/>
        <a:p>
          <a:endParaRPr lang="en-US"/>
        </a:p>
      </dgm:t>
    </dgm:pt>
    <dgm:pt modelId="{0AEEFFD0-DBDF-4FA1-80C7-569F8D5EF5F1}" type="sibTrans" cxnId="{95EA214D-0912-4C01-9821-1FA73C47028E}">
      <dgm:prSet/>
      <dgm:spPr/>
      <dgm:t>
        <a:bodyPr/>
        <a:lstStyle/>
        <a:p>
          <a:endParaRPr lang="en-US"/>
        </a:p>
      </dgm:t>
    </dgm:pt>
    <dgm:pt modelId="{76006202-C550-4BCA-A286-FC12D537BB87}" type="pres">
      <dgm:prSet presAssocID="{C2F554DE-9E6A-4182-AA6C-92ED1CAD15FA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703536-6DF5-4E96-85A2-08DDDC67DDFC}" type="pres">
      <dgm:prSet presAssocID="{1C852B9A-9FCD-4519-9C17-96534A19D7DA}" presName="root" presStyleCnt="0"/>
      <dgm:spPr/>
    </dgm:pt>
    <dgm:pt modelId="{4F6D2E19-59F3-4D83-AF55-A351DA60B1E2}" type="pres">
      <dgm:prSet presAssocID="{1C852B9A-9FCD-4519-9C17-96534A19D7DA}" presName="rootComposite" presStyleCnt="0"/>
      <dgm:spPr/>
    </dgm:pt>
    <dgm:pt modelId="{5BAFEDA0-BD9E-4F8C-B99D-D2B4945A8048}" type="pres">
      <dgm:prSet presAssocID="{1C852B9A-9FCD-4519-9C17-96534A19D7DA}" presName="rootText" presStyleLbl="node1" presStyleIdx="0" presStyleCnt="3" custScaleX="212699" custScaleY="91477"/>
      <dgm:spPr/>
      <dgm:t>
        <a:bodyPr/>
        <a:lstStyle/>
        <a:p>
          <a:endParaRPr lang="en-US"/>
        </a:p>
      </dgm:t>
    </dgm:pt>
    <dgm:pt modelId="{A5829362-2E38-4DA9-8595-0E2429577D17}" type="pres">
      <dgm:prSet presAssocID="{1C852B9A-9FCD-4519-9C17-96534A19D7DA}" presName="rootConnector" presStyleLbl="node1" presStyleIdx="0" presStyleCnt="3"/>
      <dgm:spPr/>
      <dgm:t>
        <a:bodyPr/>
        <a:lstStyle/>
        <a:p>
          <a:endParaRPr lang="en-US"/>
        </a:p>
      </dgm:t>
    </dgm:pt>
    <dgm:pt modelId="{A4461E50-3860-42F7-8242-CB5707032BDD}" type="pres">
      <dgm:prSet presAssocID="{1C852B9A-9FCD-4519-9C17-96534A19D7DA}" presName="childShape" presStyleCnt="0"/>
      <dgm:spPr/>
    </dgm:pt>
    <dgm:pt modelId="{E53D077B-171E-4732-AD81-9E656795A5D7}" type="pres">
      <dgm:prSet presAssocID="{4E699CFA-D344-4C14-AFC8-2A142974B712}" presName="Name13" presStyleLbl="parChTrans1D2" presStyleIdx="0" presStyleCnt="9"/>
      <dgm:spPr/>
      <dgm:t>
        <a:bodyPr/>
        <a:lstStyle/>
        <a:p>
          <a:endParaRPr lang="en-US"/>
        </a:p>
      </dgm:t>
    </dgm:pt>
    <dgm:pt modelId="{FB4B105A-CAE2-4DC0-9D90-06838A438143}" type="pres">
      <dgm:prSet presAssocID="{0700531D-E50E-43A1-AF95-420F814AFDFB}" presName="childText" presStyleLbl="bgAcc1" presStyleIdx="0" presStyleCnt="9" custScaleX="224776" custScaleY="111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8DCABA-2FCA-4924-A57F-1FDC3E5C1DDA}" type="pres">
      <dgm:prSet presAssocID="{2EA0294D-53F2-4EF3-9B04-41AA598E97B6}" presName="Name13" presStyleLbl="parChTrans1D2" presStyleIdx="1" presStyleCnt="9"/>
      <dgm:spPr/>
      <dgm:t>
        <a:bodyPr/>
        <a:lstStyle/>
        <a:p>
          <a:endParaRPr lang="en-US"/>
        </a:p>
      </dgm:t>
    </dgm:pt>
    <dgm:pt modelId="{11DBD89C-29AD-4EE0-894E-49147D245AAA}" type="pres">
      <dgm:prSet presAssocID="{57C2FF3D-812C-49A9-A496-6A3319D0F1D3}" presName="childText" presStyleLbl="bgAcc1" presStyleIdx="1" presStyleCnt="9" custScaleX="224776" custScaleY="1104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37CDF4-C58E-4D89-A312-71685D4C03B9}" type="pres">
      <dgm:prSet presAssocID="{6FE25405-DA7E-40F6-A493-ED8426CF7A23}" presName="Name13" presStyleLbl="parChTrans1D2" presStyleIdx="2" presStyleCnt="9"/>
      <dgm:spPr/>
      <dgm:t>
        <a:bodyPr/>
        <a:lstStyle/>
        <a:p>
          <a:endParaRPr lang="en-US"/>
        </a:p>
      </dgm:t>
    </dgm:pt>
    <dgm:pt modelId="{7166CF26-1424-42C2-A96C-82579BE32560}" type="pres">
      <dgm:prSet presAssocID="{EA1C4F5F-47EF-4A84-B553-CB960767C4B1}" presName="childText" presStyleLbl="bgAcc1" presStyleIdx="2" presStyleCnt="9" custScaleX="224776" custScaleY="925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C366C9-D2C4-4C4C-B056-423BF6F58682}" type="pres">
      <dgm:prSet presAssocID="{5DCF11F4-7CE5-44FB-A047-CB0BD66AE064}" presName="root" presStyleCnt="0"/>
      <dgm:spPr/>
    </dgm:pt>
    <dgm:pt modelId="{722CDDE1-71D5-44A4-A6CE-732D575E1236}" type="pres">
      <dgm:prSet presAssocID="{5DCF11F4-7CE5-44FB-A047-CB0BD66AE064}" presName="rootComposite" presStyleCnt="0"/>
      <dgm:spPr/>
    </dgm:pt>
    <dgm:pt modelId="{E5A473A8-D1D1-4985-8D24-2EE750C435C4}" type="pres">
      <dgm:prSet presAssocID="{5DCF11F4-7CE5-44FB-A047-CB0BD66AE064}" presName="rootText" presStyleLbl="node1" presStyleIdx="1" presStyleCnt="3" custScaleX="212944" custScaleY="91806" custLinFactNeighborX="-1374" custLinFactNeighborY="-5218"/>
      <dgm:spPr/>
      <dgm:t>
        <a:bodyPr/>
        <a:lstStyle/>
        <a:p>
          <a:endParaRPr lang="en-US"/>
        </a:p>
      </dgm:t>
    </dgm:pt>
    <dgm:pt modelId="{98E04297-06BF-4C64-B2CE-B2FCD017A31A}" type="pres">
      <dgm:prSet presAssocID="{5DCF11F4-7CE5-44FB-A047-CB0BD66AE064}" presName="rootConnector" presStyleLbl="node1" presStyleIdx="1" presStyleCnt="3"/>
      <dgm:spPr/>
      <dgm:t>
        <a:bodyPr/>
        <a:lstStyle/>
        <a:p>
          <a:endParaRPr lang="en-US"/>
        </a:p>
      </dgm:t>
    </dgm:pt>
    <dgm:pt modelId="{303E1984-1964-45C8-89C6-3A8C7ABBB44E}" type="pres">
      <dgm:prSet presAssocID="{5DCF11F4-7CE5-44FB-A047-CB0BD66AE064}" presName="childShape" presStyleCnt="0"/>
      <dgm:spPr/>
    </dgm:pt>
    <dgm:pt modelId="{9790BEAB-A56B-489E-A12D-7B8B46B1B330}" type="pres">
      <dgm:prSet presAssocID="{63E3F4A7-41B2-4C14-AD21-D81BB0E0E5A8}" presName="Name13" presStyleLbl="parChTrans1D2" presStyleIdx="3" presStyleCnt="9"/>
      <dgm:spPr/>
      <dgm:t>
        <a:bodyPr/>
        <a:lstStyle/>
        <a:p>
          <a:endParaRPr lang="en-US"/>
        </a:p>
      </dgm:t>
    </dgm:pt>
    <dgm:pt modelId="{0C8D752B-44DA-40B3-A2E1-8A1A91188678}" type="pres">
      <dgm:prSet presAssocID="{CCEA31CB-75D3-4DC8-A7F5-7EB7C26F2DFE}" presName="childText" presStyleLbl="bgAcc1" presStyleIdx="3" presStyleCnt="9" custScaleX="224776" custScaleY="111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9E2370-ABD7-454A-82D9-53D1171CC6CD}" type="pres">
      <dgm:prSet presAssocID="{EB345097-9D19-4E46-AAB7-076BB8308F02}" presName="Name13" presStyleLbl="parChTrans1D2" presStyleIdx="4" presStyleCnt="9"/>
      <dgm:spPr/>
      <dgm:t>
        <a:bodyPr/>
        <a:lstStyle/>
        <a:p>
          <a:endParaRPr lang="en-US"/>
        </a:p>
      </dgm:t>
    </dgm:pt>
    <dgm:pt modelId="{8DE566F6-A5BD-44CD-91C0-B01924111BC9}" type="pres">
      <dgm:prSet presAssocID="{EB4881C5-5F26-49DF-9C53-155A1A705417}" presName="childText" presStyleLbl="bgAcc1" presStyleIdx="4" presStyleCnt="9" custScaleX="224776" custScaleY="1104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8E606-6383-4364-91A3-BFE4DFB70488}" type="pres">
      <dgm:prSet presAssocID="{2791F57B-F8FA-40ED-8CF4-F8F1C4CAEBAB}" presName="Name13" presStyleLbl="parChTrans1D2" presStyleIdx="5" presStyleCnt="9"/>
      <dgm:spPr/>
      <dgm:t>
        <a:bodyPr/>
        <a:lstStyle/>
        <a:p>
          <a:endParaRPr lang="en-US"/>
        </a:p>
      </dgm:t>
    </dgm:pt>
    <dgm:pt modelId="{A08DBFE2-31D5-461F-8C5F-056EDBFD7E41}" type="pres">
      <dgm:prSet presAssocID="{A3947019-6245-46DA-A36E-A0B82DF20543}" presName="childText" presStyleLbl="bgAcc1" presStyleIdx="5" presStyleCnt="9" custScaleX="224776" custScaleY="925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2E9455-678D-4E4B-B093-9D375FCC3916}" type="pres">
      <dgm:prSet presAssocID="{52DDC1AF-B545-4422-A62F-97CD33D354CF}" presName="root" presStyleCnt="0"/>
      <dgm:spPr/>
    </dgm:pt>
    <dgm:pt modelId="{0083FF9D-B9D2-42E8-8831-2D90183277AF}" type="pres">
      <dgm:prSet presAssocID="{52DDC1AF-B545-4422-A62F-97CD33D354CF}" presName="rootComposite" presStyleCnt="0"/>
      <dgm:spPr/>
    </dgm:pt>
    <dgm:pt modelId="{632F8C5A-C6A2-4F3A-931E-84C71BC10C94}" type="pres">
      <dgm:prSet presAssocID="{52DDC1AF-B545-4422-A62F-97CD33D354CF}" presName="rootText" presStyleLbl="node1" presStyleIdx="2" presStyleCnt="3" custScaleX="242734" custScaleY="91574" custLinFactNeighborX="-1374" custLinFactNeighborY="-5218"/>
      <dgm:spPr/>
      <dgm:t>
        <a:bodyPr/>
        <a:lstStyle/>
        <a:p>
          <a:endParaRPr lang="en-US"/>
        </a:p>
      </dgm:t>
    </dgm:pt>
    <dgm:pt modelId="{64491E5A-2131-4A26-8A29-0F87FF650AE8}" type="pres">
      <dgm:prSet presAssocID="{52DDC1AF-B545-4422-A62F-97CD33D354CF}" presName="rootConnector" presStyleLbl="node1" presStyleIdx="2" presStyleCnt="3"/>
      <dgm:spPr/>
      <dgm:t>
        <a:bodyPr/>
        <a:lstStyle/>
        <a:p>
          <a:endParaRPr lang="en-US"/>
        </a:p>
      </dgm:t>
    </dgm:pt>
    <dgm:pt modelId="{DF4D8537-EC22-495F-8422-623A02A4B36F}" type="pres">
      <dgm:prSet presAssocID="{52DDC1AF-B545-4422-A62F-97CD33D354CF}" presName="childShape" presStyleCnt="0"/>
      <dgm:spPr/>
    </dgm:pt>
    <dgm:pt modelId="{2A71B0DD-0878-414D-8743-B04C6EC81223}" type="pres">
      <dgm:prSet presAssocID="{985C8439-4DA9-4F8C-B9EB-42988E0CAEA6}" presName="Name13" presStyleLbl="parChTrans1D2" presStyleIdx="6" presStyleCnt="9"/>
      <dgm:spPr/>
      <dgm:t>
        <a:bodyPr/>
        <a:lstStyle/>
        <a:p>
          <a:endParaRPr lang="en-US"/>
        </a:p>
      </dgm:t>
    </dgm:pt>
    <dgm:pt modelId="{57340B89-635C-470F-847D-B5C4FC32130D}" type="pres">
      <dgm:prSet presAssocID="{8FE02E69-9DFE-4541-B337-B9901AE0A0BB}" presName="childText" presStyleLbl="bgAcc1" presStyleIdx="6" presStyleCnt="9" custScaleX="224776" custScaleY="111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35F24-C1A4-4776-B3FE-FC571317D1D8}" type="pres">
      <dgm:prSet presAssocID="{5E5C8191-3461-4496-8413-C79D7A220752}" presName="Name13" presStyleLbl="parChTrans1D2" presStyleIdx="7" presStyleCnt="9"/>
      <dgm:spPr/>
      <dgm:t>
        <a:bodyPr/>
        <a:lstStyle/>
        <a:p>
          <a:endParaRPr lang="en-US"/>
        </a:p>
      </dgm:t>
    </dgm:pt>
    <dgm:pt modelId="{09DBFA01-6B16-414C-AF73-5F2E2FCAA6E3}" type="pres">
      <dgm:prSet presAssocID="{C324BB3D-9BE7-4248-804B-26F8D7FB393A}" presName="childText" presStyleLbl="bgAcc1" presStyleIdx="7" presStyleCnt="9" custScaleX="224776" custScaleY="1104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2CCBCC-B48A-4EFB-AF38-5CBBA01794E7}" type="pres">
      <dgm:prSet presAssocID="{83E6D1EB-A178-466F-A5A9-AC3BA234BBD6}" presName="Name13" presStyleLbl="parChTrans1D2" presStyleIdx="8" presStyleCnt="9"/>
      <dgm:spPr/>
      <dgm:t>
        <a:bodyPr/>
        <a:lstStyle/>
        <a:p>
          <a:endParaRPr lang="en-US"/>
        </a:p>
      </dgm:t>
    </dgm:pt>
    <dgm:pt modelId="{04337261-68FA-4056-B702-90448C1B3868}" type="pres">
      <dgm:prSet presAssocID="{14490D95-D9A6-420C-A001-740593A1995E}" presName="childText" presStyleLbl="bgAcc1" presStyleIdx="8" presStyleCnt="9" custScaleX="224776" custScaleY="925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7B79EEF-B34F-4FF3-817E-8322E21647BB}" type="presOf" srcId="{EB345097-9D19-4E46-AAB7-076BB8308F02}" destId="{689E2370-ABD7-454A-82D9-53D1171CC6CD}" srcOrd="0" destOrd="0" presId="urn:microsoft.com/office/officeart/2005/8/layout/hierarchy3"/>
    <dgm:cxn modelId="{58967436-000E-40D3-AC87-15EF76A93F0A}" srcId="{52DDC1AF-B545-4422-A62F-97CD33D354CF}" destId="{8FE02E69-9DFE-4541-B337-B9901AE0A0BB}" srcOrd="0" destOrd="0" parTransId="{985C8439-4DA9-4F8C-B9EB-42988E0CAEA6}" sibTransId="{B8F349F5-0AE9-409B-B367-F96FA2A0FD94}"/>
    <dgm:cxn modelId="{33DD86E8-B168-45D7-89E1-8EA07AA2C578}" type="presOf" srcId="{5DCF11F4-7CE5-44FB-A047-CB0BD66AE064}" destId="{98E04297-06BF-4C64-B2CE-B2FCD017A31A}" srcOrd="1" destOrd="0" presId="urn:microsoft.com/office/officeart/2005/8/layout/hierarchy3"/>
    <dgm:cxn modelId="{30C9EB34-453B-42B0-B0DB-40ADB8240571}" type="presOf" srcId="{0700531D-E50E-43A1-AF95-420F814AFDFB}" destId="{FB4B105A-CAE2-4DC0-9D90-06838A438143}" srcOrd="0" destOrd="0" presId="urn:microsoft.com/office/officeart/2005/8/layout/hierarchy3"/>
    <dgm:cxn modelId="{3CBEC342-6382-4AF6-A667-EA23290AA47A}" type="presOf" srcId="{1C852B9A-9FCD-4519-9C17-96534A19D7DA}" destId="{A5829362-2E38-4DA9-8595-0E2429577D17}" srcOrd="1" destOrd="0" presId="urn:microsoft.com/office/officeart/2005/8/layout/hierarchy3"/>
    <dgm:cxn modelId="{DFF18650-447A-4C09-835B-3A824C45C75B}" type="presOf" srcId="{A3947019-6245-46DA-A36E-A0B82DF20543}" destId="{A08DBFE2-31D5-461F-8C5F-056EDBFD7E41}" srcOrd="0" destOrd="0" presId="urn:microsoft.com/office/officeart/2005/8/layout/hierarchy3"/>
    <dgm:cxn modelId="{8510432C-171A-444A-8465-214B5986ACD1}" type="presOf" srcId="{EA1C4F5F-47EF-4A84-B553-CB960767C4B1}" destId="{7166CF26-1424-42C2-A96C-82579BE32560}" srcOrd="0" destOrd="0" presId="urn:microsoft.com/office/officeart/2005/8/layout/hierarchy3"/>
    <dgm:cxn modelId="{C9D98EFD-602A-49DE-8B47-7F3BBDD23E2C}" type="presOf" srcId="{C324BB3D-9BE7-4248-804B-26F8D7FB393A}" destId="{09DBFA01-6B16-414C-AF73-5F2E2FCAA6E3}" srcOrd="0" destOrd="0" presId="urn:microsoft.com/office/officeart/2005/8/layout/hierarchy3"/>
    <dgm:cxn modelId="{B6403A3D-3C5D-4D0D-8A06-82017467116D}" srcId="{1C852B9A-9FCD-4519-9C17-96534A19D7DA}" destId="{57C2FF3D-812C-49A9-A496-6A3319D0F1D3}" srcOrd="1" destOrd="0" parTransId="{2EA0294D-53F2-4EF3-9B04-41AA598E97B6}" sibTransId="{29D9A963-2C10-40F5-85EC-7F52B34E8E55}"/>
    <dgm:cxn modelId="{29E00B88-9FDF-4315-8D4B-26BBDA5A916D}" type="presOf" srcId="{83E6D1EB-A178-466F-A5A9-AC3BA234BBD6}" destId="{9C2CCBCC-B48A-4EFB-AF38-5CBBA01794E7}" srcOrd="0" destOrd="0" presId="urn:microsoft.com/office/officeart/2005/8/layout/hierarchy3"/>
    <dgm:cxn modelId="{046CF0D5-6F9B-4F00-BD11-B254BA5C79F5}" type="presOf" srcId="{8FE02E69-9DFE-4541-B337-B9901AE0A0BB}" destId="{57340B89-635C-470F-847D-B5C4FC32130D}" srcOrd="0" destOrd="0" presId="urn:microsoft.com/office/officeart/2005/8/layout/hierarchy3"/>
    <dgm:cxn modelId="{64FD1642-1DC7-4FA9-B1C2-B938644B890A}" type="presOf" srcId="{CCEA31CB-75D3-4DC8-A7F5-7EB7C26F2DFE}" destId="{0C8D752B-44DA-40B3-A2E1-8A1A91188678}" srcOrd="0" destOrd="0" presId="urn:microsoft.com/office/officeart/2005/8/layout/hierarchy3"/>
    <dgm:cxn modelId="{CBD4C09F-12B5-4CC1-BF25-AFE74E53E1B2}" type="presOf" srcId="{EB4881C5-5F26-49DF-9C53-155A1A705417}" destId="{8DE566F6-A5BD-44CD-91C0-B01924111BC9}" srcOrd="0" destOrd="0" presId="urn:microsoft.com/office/officeart/2005/8/layout/hierarchy3"/>
    <dgm:cxn modelId="{9C529346-9257-486B-89DC-02A06DCF1F04}" srcId="{1C852B9A-9FCD-4519-9C17-96534A19D7DA}" destId="{0700531D-E50E-43A1-AF95-420F814AFDFB}" srcOrd="0" destOrd="0" parTransId="{4E699CFA-D344-4C14-AFC8-2A142974B712}" sibTransId="{92A1C9A4-D9F2-4EA4-86BA-3A314ACA1CF1}"/>
    <dgm:cxn modelId="{F6498C53-007C-4110-BE8E-8B023CCC8AAC}" type="presOf" srcId="{14490D95-D9A6-420C-A001-740593A1995E}" destId="{04337261-68FA-4056-B702-90448C1B3868}" srcOrd="0" destOrd="0" presId="urn:microsoft.com/office/officeart/2005/8/layout/hierarchy3"/>
    <dgm:cxn modelId="{3E427776-0474-4A96-A99C-F3292B5C7DAC}" srcId="{5DCF11F4-7CE5-44FB-A047-CB0BD66AE064}" destId="{EB4881C5-5F26-49DF-9C53-155A1A705417}" srcOrd="1" destOrd="0" parTransId="{EB345097-9D19-4E46-AAB7-076BB8308F02}" sibTransId="{C16A50B5-403D-4E22-A1B7-629E7E03B755}"/>
    <dgm:cxn modelId="{40BF5560-DF2D-4A81-BCAB-4FBFDB35E7EE}" srcId="{52DDC1AF-B545-4422-A62F-97CD33D354CF}" destId="{C324BB3D-9BE7-4248-804B-26F8D7FB393A}" srcOrd="1" destOrd="0" parTransId="{5E5C8191-3461-4496-8413-C79D7A220752}" sibTransId="{829450CB-101D-4ACA-8538-F88ACC8DEBF1}"/>
    <dgm:cxn modelId="{4E5E123F-36E9-497A-A62B-C3A28CA99A65}" type="presOf" srcId="{57C2FF3D-812C-49A9-A496-6A3319D0F1D3}" destId="{11DBD89C-29AD-4EE0-894E-49147D245AAA}" srcOrd="0" destOrd="0" presId="urn:microsoft.com/office/officeart/2005/8/layout/hierarchy3"/>
    <dgm:cxn modelId="{AFD232C4-B2CD-4078-8251-0B2D98D8A3BF}" type="presOf" srcId="{6FE25405-DA7E-40F6-A493-ED8426CF7A23}" destId="{1837CDF4-C58E-4D89-A312-71685D4C03B9}" srcOrd="0" destOrd="0" presId="urn:microsoft.com/office/officeart/2005/8/layout/hierarchy3"/>
    <dgm:cxn modelId="{AFE64DA3-3E4F-4CC6-B456-C13FA2C60D4C}" type="presOf" srcId="{52DDC1AF-B545-4422-A62F-97CD33D354CF}" destId="{632F8C5A-C6A2-4F3A-931E-84C71BC10C94}" srcOrd="0" destOrd="0" presId="urn:microsoft.com/office/officeart/2005/8/layout/hierarchy3"/>
    <dgm:cxn modelId="{CDCA575F-0B14-4ED8-89F2-C0EF0B1C51D1}" type="presOf" srcId="{2EA0294D-53F2-4EF3-9B04-41AA598E97B6}" destId="{DB8DCABA-2FCA-4924-A57F-1FDC3E5C1DDA}" srcOrd="0" destOrd="0" presId="urn:microsoft.com/office/officeart/2005/8/layout/hierarchy3"/>
    <dgm:cxn modelId="{011135E3-D6FA-4DD1-A32B-B95F0E626225}" type="presOf" srcId="{5DCF11F4-7CE5-44FB-A047-CB0BD66AE064}" destId="{E5A473A8-D1D1-4985-8D24-2EE750C435C4}" srcOrd="0" destOrd="0" presId="urn:microsoft.com/office/officeart/2005/8/layout/hierarchy3"/>
    <dgm:cxn modelId="{7656570F-6EB1-4942-9519-5A2E44F1D64B}" srcId="{C2F554DE-9E6A-4182-AA6C-92ED1CAD15FA}" destId="{52DDC1AF-B545-4422-A62F-97CD33D354CF}" srcOrd="2" destOrd="0" parTransId="{6D17F94E-884E-4A44-A987-ABE5ABF411A1}" sibTransId="{3B781F7F-4727-448C-A05A-10E5CD977C2A}"/>
    <dgm:cxn modelId="{95EA214D-0912-4C01-9821-1FA73C47028E}" srcId="{52DDC1AF-B545-4422-A62F-97CD33D354CF}" destId="{14490D95-D9A6-420C-A001-740593A1995E}" srcOrd="2" destOrd="0" parTransId="{83E6D1EB-A178-466F-A5A9-AC3BA234BBD6}" sibTransId="{0AEEFFD0-DBDF-4FA1-80C7-569F8D5EF5F1}"/>
    <dgm:cxn modelId="{CE54B0DC-6C21-4671-9298-B5838F763244}" srcId="{5DCF11F4-7CE5-44FB-A047-CB0BD66AE064}" destId="{A3947019-6245-46DA-A36E-A0B82DF20543}" srcOrd="2" destOrd="0" parTransId="{2791F57B-F8FA-40ED-8CF4-F8F1C4CAEBAB}" sibTransId="{84060F26-3C55-4AC2-837C-C02FA2150C19}"/>
    <dgm:cxn modelId="{0E9377C3-3F5E-4487-8524-14EE3B2CCD59}" type="presOf" srcId="{4E699CFA-D344-4C14-AFC8-2A142974B712}" destId="{E53D077B-171E-4732-AD81-9E656795A5D7}" srcOrd="0" destOrd="0" presId="urn:microsoft.com/office/officeart/2005/8/layout/hierarchy3"/>
    <dgm:cxn modelId="{D0AD0C9E-0E0D-4E95-B133-E5366DDE7DA7}" type="presOf" srcId="{C2F554DE-9E6A-4182-AA6C-92ED1CAD15FA}" destId="{76006202-C550-4BCA-A286-FC12D537BB87}" srcOrd="0" destOrd="0" presId="urn:microsoft.com/office/officeart/2005/8/layout/hierarchy3"/>
    <dgm:cxn modelId="{7E5673DC-63F8-438C-A8B9-D681D89A4FB7}" type="presOf" srcId="{5E5C8191-3461-4496-8413-C79D7A220752}" destId="{F3A35F24-C1A4-4776-B3FE-FC571317D1D8}" srcOrd="0" destOrd="0" presId="urn:microsoft.com/office/officeart/2005/8/layout/hierarchy3"/>
    <dgm:cxn modelId="{CEA598F1-DC1A-459E-AD93-5B39B5020F51}" type="presOf" srcId="{1C852B9A-9FCD-4519-9C17-96534A19D7DA}" destId="{5BAFEDA0-BD9E-4F8C-B99D-D2B4945A8048}" srcOrd="0" destOrd="0" presId="urn:microsoft.com/office/officeart/2005/8/layout/hierarchy3"/>
    <dgm:cxn modelId="{42D88DFD-9029-4BCE-8F24-EB51831E79B0}" srcId="{C2F554DE-9E6A-4182-AA6C-92ED1CAD15FA}" destId="{5DCF11F4-7CE5-44FB-A047-CB0BD66AE064}" srcOrd="1" destOrd="0" parTransId="{64402DE1-1156-433A-ADCD-605B1C6E26F6}" sibTransId="{F5CE5699-BD9F-4FC2-A2C9-A988BCEA24F2}"/>
    <dgm:cxn modelId="{35BF464E-F9D7-4146-97AD-E67ADF048525}" srcId="{5DCF11F4-7CE5-44FB-A047-CB0BD66AE064}" destId="{CCEA31CB-75D3-4DC8-A7F5-7EB7C26F2DFE}" srcOrd="0" destOrd="0" parTransId="{63E3F4A7-41B2-4C14-AD21-D81BB0E0E5A8}" sibTransId="{262564D2-EA07-4982-8E44-180CA25FD2E2}"/>
    <dgm:cxn modelId="{E21B6B52-EBFD-4FDD-9ECF-C9367ED40282}" type="presOf" srcId="{52DDC1AF-B545-4422-A62F-97CD33D354CF}" destId="{64491E5A-2131-4A26-8A29-0F87FF650AE8}" srcOrd="1" destOrd="0" presId="urn:microsoft.com/office/officeart/2005/8/layout/hierarchy3"/>
    <dgm:cxn modelId="{838CC96D-2D51-4B2D-BBBC-234F95483D74}" srcId="{C2F554DE-9E6A-4182-AA6C-92ED1CAD15FA}" destId="{1C852B9A-9FCD-4519-9C17-96534A19D7DA}" srcOrd="0" destOrd="0" parTransId="{7019645F-2AA0-48BB-A7D2-3235D501C23B}" sibTransId="{B98CC353-D0F6-4CCA-91BB-559246AC8055}"/>
    <dgm:cxn modelId="{2CD06215-0158-45A7-9551-1FE108808418}" type="presOf" srcId="{63E3F4A7-41B2-4C14-AD21-D81BB0E0E5A8}" destId="{9790BEAB-A56B-489E-A12D-7B8B46B1B330}" srcOrd="0" destOrd="0" presId="urn:microsoft.com/office/officeart/2005/8/layout/hierarchy3"/>
    <dgm:cxn modelId="{2AACABCE-CD36-496E-B29C-F000EA45775B}" type="presOf" srcId="{985C8439-4DA9-4F8C-B9EB-42988E0CAEA6}" destId="{2A71B0DD-0878-414D-8743-B04C6EC81223}" srcOrd="0" destOrd="0" presId="urn:microsoft.com/office/officeart/2005/8/layout/hierarchy3"/>
    <dgm:cxn modelId="{3B16DDEC-B6FA-47E6-A3EF-B5ED1910CF53}" type="presOf" srcId="{2791F57B-F8FA-40ED-8CF4-F8F1C4CAEBAB}" destId="{E008E606-6383-4364-91A3-BFE4DFB70488}" srcOrd="0" destOrd="0" presId="urn:microsoft.com/office/officeart/2005/8/layout/hierarchy3"/>
    <dgm:cxn modelId="{0C0D17B1-B518-40BD-A05D-2D24CCE764B0}" srcId="{1C852B9A-9FCD-4519-9C17-96534A19D7DA}" destId="{EA1C4F5F-47EF-4A84-B553-CB960767C4B1}" srcOrd="2" destOrd="0" parTransId="{6FE25405-DA7E-40F6-A493-ED8426CF7A23}" sibTransId="{05E9AF2D-29E5-4A19-A147-AE3526BD1AFE}"/>
    <dgm:cxn modelId="{7A7BA238-88F5-4A6C-BFF4-B7A13E3ACD4D}" type="presParOf" srcId="{76006202-C550-4BCA-A286-FC12D537BB87}" destId="{26703536-6DF5-4E96-85A2-08DDDC67DDFC}" srcOrd="0" destOrd="0" presId="urn:microsoft.com/office/officeart/2005/8/layout/hierarchy3"/>
    <dgm:cxn modelId="{6F0381DE-9DAD-4540-A78B-83A29F18EC2B}" type="presParOf" srcId="{26703536-6DF5-4E96-85A2-08DDDC67DDFC}" destId="{4F6D2E19-59F3-4D83-AF55-A351DA60B1E2}" srcOrd="0" destOrd="0" presId="urn:microsoft.com/office/officeart/2005/8/layout/hierarchy3"/>
    <dgm:cxn modelId="{F2A60AFC-E869-4F72-97AF-4A15B3BFA45B}" type="presParOf" srcId="{4F6D2E19-59F3-4D83-AF55-A351DA60B1E2}" destId="{5BAFEDA0-BD9E-4F8C-B99D-D2B4945A8048}" srcOrd="0" destOrd="0" presId="urn:microsoft.com/office/officeart/2005/8/layout/hierarchy3"/>
    <dgm:cxn modelId="{7933D0FA-E675-43BC-AFB5-400F31653026}" type="presParOf" srcId="{4F6D2E19-59F3-4D83-AF55-A351DA60B1E2}" destId="{A5829362-2E38-4DA9-8595-0E2429577D17}" srcOrd="1" destOrd="0" presId="urn:microsoft.com/office/officeart/2005/8/layout/hierarchy3"/>
    <dgm:cxn modelId="{91FEB4B0-60A4-4BC0-ABF7-C18F0A1FA511}" type="presParOf" srcId="{26703536-6DF5-4E96-85A2-08DDDC67DDFC}" destId="{A4461E50-3860-42F7-8242-CB5707032BDD}" srcOrd="1" destOrd="0" presId="urn:microsoft.com/office/officeart/2005/8/layout/hierarchy3"/>
    <dgm:cxn modelId="{69B67C8D-B34C-4CCD-980B-C3B047C91637}" type="presParOf" srcId="{A4461E50-3860-42F7-8242-CB5707032BDD}" destId="{E53D077B-171E-4732-AD81-9E656795A5D7}" srcOrd="0" destOrd="0" presId="urn:microsoft.com/office/officeart/2005/8/layout/hierarchy3"/>
    <dgm:cxn modelId="{52291AB6-F000-4506-966E-37617912F550}" type="presParOf" srcId="{A4461E50-3860-42F7-8242-CB5707032BDD}" destId="{FB4B105A-CAE2-4DC0-9D90-06838A438143}" srcOrd="1" destOrd="0" presId="urn:microsoft.com/office/officeart/2005/8/layout/hierarchy3"/>
    <dgm:cxn modelId="{DC4DB828-B7FA-44A8-BD93-DE63BAE775F8}" type="presParOf" srcId="{A4461E50-3860-42F7-8242-CB5707032BDD}" destId="{DB8DCABA-2FCA-4924-A57F-1FDC3E5C1DDA}" srcOrd="2" destOrd="0" presId="urn:microsoft.com/office/officeart/2005/8/layout/hierarchy3"/>
    <dgm:cxn modelId="{9916DB82-A109-4E59-B2E6-EC753EB3F59B}" type="presParOf" srcId="{A4461E50-3860-42F7-8242-CB5707032BDD}" destId="{11DBD89C-29AD-4EE0-894E-49147D245AAA}" srcOrd="3" destOrd="0" presId="urn:microsoft.com/office/officeart/2005/8/layout/hierarchy3"/>
    <dgm:cxn modelId="{311F0C2D-48C1-4510-819E-E005656BBB68}" type="presParOf" srcId="{A4461E50-3860-42F7-8242-CB5707032BDD}" destId="{1837CDF4-C58E-4D89-A312-71685D4C03B9}" srcOrd="4" destOrd="0" presId="urn:microsoft.com/office/officeart/2005/8/layout/hierarchy3"/>
    <dgm:cxn modelId="{E4916ECC-30F4-413F-9B5D-61D2682D5F77}" type="presParOf" srcId="{A4461E50-3860-42F7-8242-CB5707032BDD}" destId="{7166CF26-1424-42C2-A96C-82579BE32560}" srcOrd="5" destOrd="0" presId="urn:microsoft.com/office/officeart/2005/8/layout/hierarchy3"/>
    <dgm:cxn modelId="{E7A227FF-31A0-43B9-ADA5-51FA746A4AE8}" type="presParOf" srcId="{76006202-C550-4BCA-A286-FC12D537BB87}" destId="{0BC366C9-D2C4-4C4C-B056-423BF6F58682}" srcOrd="1" destOrd="0" presId="urn:microsoft.com/office/officeart/2005/8/layout/hierarchy3"/>
    <dgm:cxn modelId="{6849ADF7-8432-4303-88FF-9BF78FA46421}" type="presParOf" srcId="{0BC366C9-D2C4-4C4C-B056-423BF6F58682}" destId="{722CDDE1-71D5-44A4-A6CE-732D575E1236}" srcOrd="0" destOrd="0" presId="urn:microsoft.com/office/officeart/2005/8/layout/hierarchy3"/>
    <dgm:cxn modelId="{0BC60CDE-D030-41CB-B336-52650EF4F850}" type="presParOf" srcId="{722CDDE1-71D5-44A4-A6CE-732D575E1236}" destId="{E5A473A8-D1D1-4985-8D24-2EE750C435C4}" srcOrd="0" destOrd="0" presId="urn:microsoft.com/office/officeart/2005/8/layout/hierarchy3"/>
    <dgm:cxn modelId="{FBE00C46-5636-4D7A-9628-CE94D575177C}" type="presParOf" srcId="{722CDDE1-71D5-44A4-A6CE-732D575E1236}" destId="{98E04297-06BF-4C64-B2CE-B2FCD017A31A}" srcOrd="1" destOrd="0" presId="urn:microsoft.com/office/officeart/2005/8/layout/hierarchy3"/>
    <dgm:cxn modelId="{C22D4703-D1AE-47F6-9180-93D5A6309B40}" type="presParOf" srcId="{0BC366C9-D2C4-4C4C-B056-423BF6F58682}" destId="{303E1984-1964-45C8-89C6-3A8C7ABBB44E}" srcOrd="1" destOrd="0" presId="urn:microsoft.com/office/officeart/2005/8/layout/hierarchy3"/>
    <dgm:cxn modelId="{AA689751-25C1-4EC2-8A61-9A93B3BCCCC7}" type="presParOf" srcId="{303E1984-1964-45C8-89C6-3A8C7ABBB44E}" destId="{9790BEAB-A56B-489E-A12D-7B8B46B1B330}" srcOrd="0" destOrd="0" presId="urn:microsoft.com/office/officeart/2005/8/layout/hierarchy3"/>
    <dgm:cxn modelId="{F08E291B-EF8B-4A6D-98F1-B6DA41990C32}" type="presParOf" srcId="{303E1984-1964-45C8-89C6-3A8C7ABBB44E}" destId="{0C8D752B-44DA-40B3-A2E1-8A1A91188678}" srcOrd="1" destOrd="0" presId="urn:microsoft.com/office/officeart/2005/8/layout/hierarchy3"/>
    <dgm:cxn modelId="{119921B9-363E-4EA4-8ADA-A38BC58F2898}" type="presParOf" srcId="{303E1984-1964-45C8-89C6-3A8C7ABBB44E}" destId="{689E2370-ABD7-454A-82D9-53D1171CC6CD}" srcOrd="2" destOrd="0" presId="urn:microsoft.com/office/officeart/2005/8/layout/hierarchy3"/>
    <dgm:cxn modelId="{10CDE827-3D04-4EF5-BB36-DE4C71A3942E}" type="presParOf" srcId="{303E1984-1964-45C8-89C6-3A8C7ABBB44E}" destId="{8DE566F6-A5BD-44CD-91C0-B01924111BC9}" srcOrd="3" destOrd="0" presId="urn:microsoft.com/office/officeart/2005/8/layout/hierarchy3"/>
    <dgm:cxn modelId="{55ED914F-7613-4449-824D-8022EA5F7F65}" type="presParOf" srcId="{303E1984-1964-45C8-89C6-3A8C7ABBB44E}" destId="{E008E606-6383-4364-91A3-BFE4DFB70488}" srcOrd="4" destOrd="0" presId="urn:microsoft.com/office/officeart/2005/8/layout/hierarchy3"/>
    <dgm:cxn modelId="{03DA4AD7-BB8A-4703-B56F-A27F73492E8D}" type="presParOf" srcId="{303E1984-1964-45C8-89C6-3A8C7ABBB44E}" destId="{A08DBFE2-31D5-461F-8C5F-056EDBFD7E41}" srcOrd="5" destOrd="0" presId="urn:microsoft.com/office/officeart/2005/8/layout/hierarchy3"/>
    <dgm:cxn modelId="{1A530CA9-C353-4BC1-BC3B-2639D6EC7AED}" type="presParOf" srcId="{76006202-C550-4BCA-A286-FC12D537BB87}" destId="{132E9455-678D-4E4B-B093-9D375FCC3916}" srcOrd="2" destOrd="0" presId="urn:microsoft.com/office/officeart/2005/8/layout/hierarchy3"/>
    <dgm:cxn modelId="{14852AEE-A706-4BAF-9E7A-ADF3D9B0E973}" type="presParOf" srcId="{132E9455-678D-4E4B-B093-9D375FCC3916}" destId="{0083FF9D-B9D2-42E8-8831-2D90183277AF}" srcOrd="0" destOrd="0" presId="urn:microsoft.com/office/officeart/2005/8/layout/hierarchy3"/>
    <dgm:cxn modelId="{CEB52EA1-C6D8-4FF3-8CC7-A40F10C172F1}" type="presParOf" srcId="{0083FF9D-B9D2-42E8-8831-2D90183277AF}" destId="{632F8C5A-C6A2-4F3A-931E-84C71BC10C94}" srcOrd="0" destOrd="0" presId="urn:microsoft.com/office/officeart/2005/8/layout/hierarchy3"/>
    <dgm:cxn modelId="{5C094B95-F1D2-4ED9-99EA-4769E41A91F8}" type="presParOf" srcId="{0083FF9D-B9D2-42E8-8831-2D90183277AF}" destId="{64491E5A-2131-4A26-8A29-0F87FF650AE8}" srcOrd="1" destOrd="0" presId="urn:microsoft.com/office/officeart/2005/8/layout/hierarchy3"/>
    <dgm:cxn modelId="{D7360F46-74F7-49E2-A0EF-90CE0E459478}" type="presParOf" srcId="{132E9455-678D-4E4B-B093-9D375FCC3916}" destId="{DF4D8537-EC22-495F-8422-623A02A4B36F}" srcOrd="1" destOrd="0" presId="urn:microsoft.com/office/officeart/2005/8/layout/hierarchy3"/>
    <dgm:cxn modelId="{4F507F69-4FD1-4687-922E-65DA64850935}" type="presParOf" srcId="{DF4D8537-EC22-495F-8422-623A02A4B36F}" destId="{2A71B0DD-0878-414D-8743-B04C6EC81223}" srcOrd="0" destOrd="0" presId="urn:microsoft.com/office/officeart/2005/8/layout/hierarchy3"/>
    <dgm:cxn modelId="{6EA39645-CCC5-4D3B-B83C-87E3D76A9EC1}" type="presParOf" srcId="{DF4D8537-EC22-495F-8422-623A02A4B36F}" destId="{57340B89-635C-470F-847D-B5C4FC32130D}" srcOrd="1" destOrd="0" presId="urn:microsoft.com/office/officeart/2005/8/layout/hierarchy3"/>
    <dgm:cxn modelId="{45A8F5B3-ED87-444A-A133-BCD60E1D8863}" type="presParOf" srcId="{DF4D8537-EC22-495F-8422-623A02A4B36F}" destId="{F3A35F24-C1A4-4776-B3FE-FC571317D1D8}" srcOrd="2" destOrd="0" presId="urn:microsoft.com/office/officeart/2005/8/layout/hierarchy3"/>
    <dgm:cxn modelId="{2FEB495D-A502-4658-B3BA-D93713B588D4}" type="presParOf" srcId="{DF4D8537-EC22-495F-8422-623A02A4B36F}" destId="{09DBFA01-6B16-414C-AF73-5F2E2FCAA6E3}" srcOrd="3" destOrd="0" presId="urn:microsoft.com/office/officeart/2005/8/layout/hierarchy3"/>
    <dgm:cxn modelId="{0D1FB56D-C27D-4A66-B59D-1951E77C0566}" type="presParOf" srcId="{DF4D8537-EC22-495F-8422-623A02A4B36F}" destId="{9C2CCBCC-B48A-4EFB-AF38-5CBBA01794E7}" srcOrd="4" destOrd="0" presId="urn:microsoft.com/office/officeart/2005/8/layout/hierarchy3"/>
    <dgm:cxn modelId="{BD169202-AEC4-43BA-AA92-1B9F5957721B}" type="presParOf" srcId="{DF4D8537-EC22-495F-8422-623A02A4B36F}" destId="{04337261-68FA-4056-B702-90448C1B3868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AFEDA0-BD9E-4F8C-B99D-D2B4945A8048}">
      <dsp:nvSpPr>
        <dsp:cNvPr id="0" name=""/>
        <dsp:cNvSpPr/>
      </dsp:nvSpPr>
      <dsp:spPr>
        <a:xfrm>
          <a:off x="930" y="388631"/>
          <a:ext cx="1804368" cy="38800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Creational Design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294" y="399995"/>
        <a:ext cx="1781640" cy="365280"/>
      </dsp:txXfrm>
    </dsp:sp>
    <dsp:sp modelId="{E53D077B-171E-4732-AD81-9E656795A5D7}">
      <dsp:nvSpPr>
        <dsp:cNvPr id="0" name=""/>
        <dsp:cNvSpPr/>
      </dsp:nvSpPr>
      <dsp:spPr>
        <a:xfrm>
          <a:off x="181367" y="776640"/>
          <a:ext cx="180436" cy="3428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2810"/>
              </a:lnTo>
              <a:lnTo>
                <a:pt x="180436" y="342810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4B105A-CAE2-4DC0-9D90-06838A438143}">
      <dsp:nvSpPr>
        <dsp:cNvPr id="0" name=""/>
        <dsp:cNvSpPr/>
      </dsp:nvSpPr>
      <dsp:spPr>
        <a:xfrm>
          <a:off x="361804" y="882681"/>
          <a:ext cx="1525456" cy="4735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Factory Pattern</a:t>
          </a:r>
        </a:p>
      </dsp:txBody>
      <dsp:txXfrm>
        <a:off x="375674" y="896551"/>
        <a:ext cx="1497716" cy="445800"/>
      </dsp:txXfrm>
    </dsp:sp>
    <dsp:sp modelId="{DB8DCABA-2FCA-4924-A57F-1FDC3E5C1DDA}">
      <dsp:nvSpPr>
        <dsp:cNvPr id="0" name=""/>
        <dsp:cNvSpPr/>
      </dsp:nvSpPr>
      <dsp:spPr>
        <a:xfrm>
          <a:off x="181367" y="776640"/>
          <a:ext cx="180436" cy="9198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9835"/>
              </a:lnTo>
              <a:lnTo>
                <a:pt x="180436" y="919835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DBD89C-29AD-4EE0-894E-49147D245AAA}">
      <dsp:nvSpPr>
        <dsp:cNvPr id="0" name=""/>
        <dsp:cNvSpPr/>
      </dsp:nvSpPr>
      <dsp:spPr>
        <a:xfrm>
          <a:off x="361804" y="1462261"/>
          <a:ext cx="1525456" cy="46842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 Pool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75524" y="1475981"/>
        <a:ext cx="1498016" cy="440989"/>
      </dsp:txXfrm>
    </dsp:sp>
    <dsp:sp modelId="{1837CDF4-C58E-4D89-A312-71685D4C03B9}">
      <dsp:nvSpPr>
        <dsp:cNvPr id="0" name=""/>
        <dsp:cNvSpPr/>
      </dsp:nvSpPr>
      <dsp:spPr>
        <a:xfrm>
          <a:off x="181367" y="776640"/>
          <a:ext cx="180436" cy="14564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6411"/>
              </a:lnTo>
              <a:lnTo>
                <a:pt x="180436" y="1456411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66CF26-1424-42C2-A96C-82579BE32560}">
      <dsp:nvSpPr>
        <dsp:cNvPr id="0" name=""/>
        <dsp:cNvSpPr/>
      </dsp:nvSpPr>
      <dsp:spPr>
        <a:xfrm>
          <a:off x="361804" y="2036731"/>
          <a:ext cx="1525456" cy="3926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Singleton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73304" y="2048231"/>
        <a:ext cx="1502456" cy="369640"/>
      </dsp:txXfrm>
    </dsp:sp>
    <dsp:sp modelId="{E5A473A8-D1D1-4985-8D24-2EE750C435C4}">
      <dsp:nvSpPr>
        <dsp:cNvPr id="0" name=""/>
        <dsp:cNvSpPr/>
      </dsp:nvSpPr>
      <dsp:spPr>
        <a:xfrm>
          <a:off x="2005723" y="366499"/>
          <a:ext cx="1806447" cy="3894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Structural Design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017128" y="377904"/>
        <a:ext cx="1783637" cy="366594"/>
      </dsp:txXfrm>
    </dsp:sp>
    <dsp:sp modelId="{9790BEAB-A56B-489E-A12D-7B8B46B1B330}">
      <dsp:nvSpPr>
        <dsp:cNvPr id="0" name=""/>
        <dsp:cNvSpPr/>
      </dsp:nvSpPr>
      <dsp:spPr>
        <a:xfrm>
          <a:off x="2186368" y="755903"/>
          <a:ext cx="192300" cy="364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4943"/>
              </a:lnTo>
              <a:lnTo>
                <a:pt x="192300" y="364943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8D752B-44DA-40B3-A2E1-8A1A91188678}">
      <dsp:nvSpPr>
        <dsp:cNvPr id="0" name=""/>
        <dsp:cNvSpPr/>
      </dsp:nvSpPr>
      <dsp:spPr>
        <a:xfrm>
          <a:off x="2378669" y="884076"/>
          <a:ext cx="1525456" cy="4735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Adapter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392539" y="897946"/>
        <a:ext cx="1497716" cy="445800"/>
      </dsp:txXfrm>
    </dsp:sp>
    <dsp:sp modelId="{689E2370-ABD7-454A-82D9-53D1171CC6CD}">
      <dsp:nvSpPr>
        <dsp:cNvPr id="0" name=""/>
        <dsp:cNvSpPr/>
      </dsp:nvSpPr>
      <dsp:spPr>
        <a:xfrm>
          <a:off x="2186368" y="755903"/>
          <a:ext cx="192300" cy="9419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1968"/>
              </a:lnTo>
              <a:lnTo>
                <a:pt x="192300" y="941968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E566F6-A5BD-44CD-91C0-B01924111BC9}">
      <dsp:nvSpPr>
        <dsp:cNvPr id="0" name=""/>
        <dsp:cNvSpPr/>
      </dsp:nvSpPr>
      <dsp:spPr>
        <a:xfrm>
          <a:off x="2378669" y="1463657"/>
          <a:ext cx="1525456" cy="46842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Decorator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392389" y="1477377"/>
        <a:ext cx="1498016" cy="440989"/>
      </dsp:txXfrm>
    </dsp:sp>
    <dsp:sp modelId="{E008E606-6383-4364-91A3-BFE4DFB70488}">
      <dsp:nvSpPr>
        <dsp:cNvPr id="0" name=""/>
        <dsp:cNvSpPr/>
      </dsp:nvSpPr>
      <dsp:spPr>
        <a:xfrm>
          <a:off x="2186368" y="755903"/>
          <a:ext cx="192300" cy="14785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8543"/>
              </a:lnTo>
              <a:lnTo>
                <a:pt x="192300" y="1478543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8DBFE2-31D5-461F-8C5F-056EDBFD7E41}">
      <dsp:nvSpPr>
        <dsp:cNvPr id="0" name=""/>
        <dsp:cNvSpPr/>
      </dsp:nvSpPr>
      <dsp:spPr>
        <a:xfrm>
          <a:off x="2378669" y="2038127"/>
          <a:ext cx="1525456" cy="3926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Composite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390169" y="2049627"/>
        <a:ext cx="1502456" cy="369640"/>
      </dsp:txXfrm>
    </dsp:sp>
    <dsp:sp modelId="{632F8C5A-C6A2-4F3A-931E-84C71BC10C94}">
      <dsp:nvSpPr>
        <dsp:cNvPr id="0" name=""/>
        <dsp:cNvSpPr/>
      </dsp:nvSpPr>
      <dsp:spPr>
        <a:xfrm>
          <a:off x="4024251" y="366499"/>
          <a:ext cx="2059161" cy="38842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Behavioral Design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035627" y="377875"/>
        <a:ext cx="2036409" cy="365668"/>
      </dsp:txXfrm>
    </dsp:sp>
    <dsp:sp modelId="{2A71B0DD-0878-414D-8743-B04C6EC81223}">
      <dsp:nvSpPr>
        <dsp:cNvPr id="0" name=""/>
        <dsp:cNvSpPr/>
      </dsp:nvSpPr>
      <dsp:spPr>
        <a:xfrm>
          <a:off x="4230167" y="754919"/>
          <a:ext cx="217572" cy="364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4943"/>
              </a:lnTo>
              <a:lnTo>
                <a:pt x="217572" y="364943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40B89-635C-470F-847D-B5C4FC32130D}">
      <dsp:nvSpPr>
        <dsp:cNvPr id="0" name=""/>
        <dsp:cNvSpPr/>
      </dsp:nvSpPr>
      <dsp:spPr>
        <a:xfrm>
          <a:off x="4447739" y="883092"/>
          <a:ext cx="1525456" cy="4735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Chain of Responsibility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61609" y="896962"/>
        <a:ext cx="1497716" cy="445800"/>
      </dsp:txXfrm>
    </dsp:sp>
    <dsp:sp modelId="{F3A35F24-C1A4-4776-B3FE-FC571317D1D8}">
      <dsp:nvSpPr>
        <dsp:cNvPr id="0" name=""/>
        <dsp:cNvSpPr/>
      </dsp:nvSpPr>
      <dsp:spPr>
        <a:xfrm>
          <a:off x="4230167" y="754919"/>
          <a:ext cx="217572" cy="9419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1968"/>
              </a:lnTo>
              <a:lnTo>
                <a:pt x="217572" y="941968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DBFA01-6B16-414C-AF73-5F2E2FCAA6E3}">
      <dsp:nvSpPr>
        <dsp:cNvPr id="0" name=""/>
        <dsp:cNvSpPr/>
      </dsp:nvSpPr>
      <dsp:spPr>
        <a:xfrm>
          <a:off x="4447739" y="1462673"/>
          <a:ext cx="1525456" cy="46842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Mediator 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61459" y="1476393"/>
        <a:ext cx="1498016" cy="440989"/>
      </dsp:txXfrm>
    </dsp:sp>
    <dsp:sp modelId="{9C2CCBCC-B48A-4EFB-AF38-5CBBA01794E7}">
      <dsp:nvSpPr>
        <dsp:cNvPr id="0" name=""/>
        <dsp:cNvSpPr/>
      </dsp:nvSpPr>
      <dsp:spPr>
        <a:xfrm>
          <a:off x="4230167" y="754919"/>
          <a:ext cx="217572" cy="14785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8543"/>
              </a:lnTo>
              <a:lnTo>
                <a:pt x="217572" y="1478543"/>
              </a:lnTo>
            </a:path>
          </a:pathLst>
        </a:custGeom>
        <a:noFill/>
        <a:ln w="1270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337261-68FA-4056-B702-90448C1B3868}">
      <dsp:nvSpPr>
        <dsp:cNvPr id="0" name=""/>
        <dsp:cNvSpPr/>
      </dsp:nvSpPr>
      <dsp:spPr>
        <a:xfrm>
          <a:off x="4447739" y="2037143"/>
          <a:ext cx="1525456" cy="39264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ObserverPattern</a:t>
          </a:r>
          <a:endParaRPr lang="en-US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59239" y="2048643"/>
        <a:ext cx="1502456" cy="3696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830A1-3891-4B82-A120-081866556DA0}" type="datetimeFigureOut">
              <a:rPr lang="en-US" smtClean="0"/>
              <a:pPr/>
              <a:t>6/30/2015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C9574-A819-4FE4-99A7-1E27AD09A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173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23844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919789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516689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779391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5542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799573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9.png"/><Relationship Id="rId5" Type="http://schemas.openxmlformats.org/officeDocument/2006/relationships/image" Target="../media/image11.jpeg"/><Relationship Id="rId10" Type="http://schemas.openxmlformats.org/officeDocument/2006/relationships/image" Target="../media/image20.jpeg"/><Relationship Id="rId4" Type="http://schemas.openxmlformats.org/officeDocument/2006/relationships/image" Target="../media/image18.png"/><Relationship Id="rId9" Type="http://schemas.openxmlformats.org/officeDocument/2006/relationships/image" Target="../media/image1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8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e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30.jpe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eg"/><Relationship Id="rId4" Type="http://schemas.openxmlformats.org/officeDocument/2006/relationships/image" Target="../media/image6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9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1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2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5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6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10" Type="http://schemas.openxmlformats.org/officeDocument/2006/relationships/image" Target="../media/image2.jpe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5715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357554" y="4774168"/>
            <a:ext cx="2529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www.edureka.in/hadoop</a:t>
            </a:r>
            <a:endParaRPr lang="en-US" dirty="0"/>
          </a:p>
        </p:txBody>
      </p:sp>
      <p:sp>
        <p:nvSpPr>
          <p:cNvPr id="12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/>
              <a:pPr/>
              <a:t>6/30/2015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5740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00150"/>
            <a:ext cx="3238500" cy="65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5715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666749"/>
            <a:ext cx="4286250" cy="447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88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7950" y="14228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2600" b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On-line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 on Large Data Base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3" name="Group 22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 cstate="email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26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email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sp>
        <p:nvSpPr>
          <p:cNvPr id="1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2" name="Picture 7" descr="edureka logol.jpg"/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42280"/>
            <a:ext cx="1714500" cy="413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178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0" y="2258039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800"/>
              <a:endParaRPr lang="en-IN" dirty="0">
                <a:solidFill>
                  <a:srgbClr val="262626"/>
                </a:solidFill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3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800"/>
              <a:endParaRPr lang="en-US" dirty="0">
                <a:solidFill>
                  <a:srgbClr val="262626"/>
                </a:solidFill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06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201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592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878" y="743186"/>
            <a:ext cx="6624736" cy="4161000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202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804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email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2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396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16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4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</a:t>
            </a:r>
          </a:p>
        </p:txBody>
      </p:sp>
    </p:spTree>
    <p:extLst>
      <p:ext uri="{BB962C8B-B14F-4D97-AF65-F5344CB8AC3E}">
        <p14:creationId xmlns:p14="http://schemas.microsoft.com/office/powerpoint/2010/main" val="415446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5740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371368" y="4356249"/>
            <a:ext cx="772633" cy="822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00152"/>
            <a:ext cx="3238500" cy="65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864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670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/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</a:t>
            </a:r>
          </a:p>
        </p:txBody>
      </p:sp>
    </p:spTree>
    <p:extLst>
      <p:ext uri="{BB962C8B-B14F-4D97-AF65-F5344CB8AC3E}">
        <p14:creationId xmlns:p14="http://schemas.microsoft.com/office/powerpoint/2010/main" val="56074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Course Title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71192"/>
            <a:ext cx="7010400" cy="85725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>
                <a:latin typeface="Castellar" panose="020A0402060406010301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 defTabSz="685800">
              <a:defRPr/>
            </a:pPr>
            <a:r>
              <a:rPr lang="en-IN" sz="1200" dirty="0" smtClean="0">
                <a:solidFill>
                  <a:prstClr val="whit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 </a:t>
            </a:r>
          </a:p>
        </p:txBody>
      </p:sp>
    </p:spTree>
    <p:extLst>
      <p:ext uri="{BB962C8B-B14F-4D97-AF65-F5344CB8AC3E}">
        <p14:creationId xmlns:p14="http://schemas.microsoft.com/office/powerpoint/2010/main" val="23258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 it 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3" cstate="email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4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9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5" cstate="email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pic>
        <p:nvPicPr>
          <p:cNvPr id="15" name="Picture 7" descr="edureka logol.jpg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16608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rse To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38723"/>
            <a:ext cx="3703320" cy="30175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97681" y="838723"/>
            <a:ext cx="3703320" cy="3017520"/>
          </a:xfrm>
          <a:prstGeom prst="rect">
            <a:avLst/>
          </a:prstGeom>
        </p:spPr>
        <p:txBody>
          <a:bodyPr/>
          <a:lstStyle>
            <a:lvl1pPr marL="128588" indent="-128588">
              <a:defRPr lang="en-US" sz="1200" kern="12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28588" lvl="0" indent="-128588" algn="just" defTabSz="914378" rtl="0" eaLnBrk="1" latinLnBrk="0" hangingPunct="1">
              <a:lnSpc>
                <a:spcPct val="150000"/>
              </a:lnSpc>
              <a:spcBef>
                <a:spcPct val="20000"/>
              </a:spcBef>
              <a:buFont typeface="Symbol" panose="05050102010706020507" pitchFamily="18" charset="2"/>
              <a:buChar char="®"/>
            </a:pPr>
            <a:r>
              <a:rPr lang="en-US" smtClean="0"/>
              <a:t>Click to edit Master text styles</a:t>
            </a:r>
          </a:p>
          <a:p>
            <a:pPr marL="128588" lvl="1" indent="-128588" algn="just" defTabSz="914378" rtl="0" eaLnBrk="1" latinLnBrk="0" hangingPunct="1">
              <a:lnSpc>
                <a:spcPct val="150000"/>
              </a:lnSpc>
              <a:spcBef>
                <a:spcPct val="20000"/>
              </a:spcBef>
              <a:buFont typeface="Symbol" panose="05050102010706020507" pitchFamily="18" charset="2"/>
              <a:buChar char="®"/>
            </a:pPr>
            <a:r>
              <a:rPr lang="en-US" smtClean="0"/>
              <a:t>Second level</a:t>
            </a:r>
          </a:p>
          <a:p>
            <a:pPr marL="128588" lvl="2" indent="-128588" algn="just" defTabSz="914378" rtl="0" eaLnBrk="1" latinLnBrk="0" hangingPunct="1">
              <a:lnSpc>
                <a:spcPct val="150000"/>
              </a:lnSpc>
              <a:spcBef>
                <a:spcPct val="20000"/>
              </a:spcBef>
              <a:buFont typeface="Symbol" panose="05050102010706020507" pitchFamily="18" charset="2"/>
              <a:buChar char="®"/>
            </a:pPr>
            <a:r>
              <a:rPr lang="en-US" smtClean="0"/>
              <a:t>Third level</a:t>
            </a:r>
          </a:p>
          <a:p>
            <a:pPr marL="128588" lvl="3" indent="-128588" algn="just" defTabSz="914378" rtl="0" eaLnBrk="1" latinLnBrk="0" hangingPunct="1">
              <a:lnSpc>
                <a:spcPct val="150000"/>
              </a:lnSpc>
              <a:spcBef>
                <a:spcPct val="20000"/>
              </a:spcBef>
              <a:buFont typeface="Symbol" panose="05050102010706020507" pitchFamily="18" charset="2"/>
              <a:buChar char="®"/>
            </a:pPr>
            <a:r>
              <a:rPr lang="en-US" smtClean="0"/>
              <a:t>Fourth level</a:t>
            </a:r>
          </a:p>
          <a:p>
            <a:pPr marL="128588" lvl="4" indent="-128588" algn="just" defTabSz="914378" rtl="0" eaLnBrk="1" latinLnBrk="0" hangingPunct="1">
              <a:lnSpc>
                <a:spcPct val="150000"/>
              </a:lnSpc>
              <a:spcBef>
                <a:spcPct val="20000"/>
              </a:spcBef>
              <a:buFont typeface="Symbol" panose="05050102010706020507" pitchFamily="18" charset="2"/>
              <a:buChar char="®"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02672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/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43324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Main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 defTabSz="685800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Url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54008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/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IN" sz="3200" b="1" dirty="0" smtClean="0">
                <a:solidFill>
                  <a:srgbClr val="0070C0"/>
                </a:solidFill>
                <a:ea typeface="Tahoma" pitchFamily="34" charset="0"/>
                <a:cs typeface="Tahoma" pitchFamily="34" charset="0"/>
              </a:rPr>
              <a:t>LAB</a:t>
            </a: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8575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ign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636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137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rther R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789594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-work for next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5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2572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for next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5" name="Text Placeholder 6"/>
          <p:cNvSpPr>
            <a:spLocks noGrp="1"/>
          </p:cNvSpPr>
          <p:nvPr>
            <p:ph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879987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email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pic>
        <p:nvPicPr>
          <p:cNvPr id="7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806956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important to us, be it a compliment, a suggestion or a complaint. It helps us to make the course better!</a:t>
            </a:r>
            <a:b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4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27119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4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:\Pradeepa N_2014\Gra_Stocke\Annie\Annie_2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03518" y="1063042"/>
            <a:ext cx="1779354" cy="3811051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 userDrawn="1"/>
        </p:nvSpPr>
        <p:spPr>
          <a:xfrm>
            <a:off x="3997116" y="843185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8" name="Oval Callout 7"/>
          <p:cNvSpPr/>
          <p:nvPr userDrawn="1"/>
        </p:nvSpPr>
        <p:spPr>
          <a:xfrm>
            <a:off x="3892021" y="765256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7368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4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:\Pradeepa N_2014\Gra_Stocke\Annie\Annie_2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03518" y="1063042"/>
            <a:ext cx="1779354" cy="38110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371113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4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05695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tio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270" y="838723"/>
            <a:ext cx="3703320" cy="55221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270" y="1390935"/>
            <a:ext cx="3703320" cy="2533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11750" y="838723"/>
            <a:ext cx="3703320" cy="55221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11750" y="1390935"/>
            <a:ext cx="3703320" cy="2533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7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1306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1" y="1355759"/>
            <a:ext cx="3929586" cy="238222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67139" y="832639"/>
            <a:ext cx="3943350" cy="3763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7739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IN" sz="12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</a:t>
            </a: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599" y="133350"/>
            <a:ext cx="2133601" cy="229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89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07A182C6-DE33-4717-9328-D7A600982F21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6F270763-AED9-45CD-9365-BBCA49DD3BFC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E72573F4-59D0-4B9B-8D74-A125A38C884A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658524"/>
      </p:ext>
    </p:extLst>
  </p:cSld>
  <p:clrMapOvr>
    <a:masterClrMapping/>
  </p:clrMapOvr>
  <p:transition spd="slow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/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4E6B9651-867E-4D20-998C-18529276BC19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474747"/>
                </a:solidFill>
              </a:defRPr>
            </a:lvl1pPr>
          </a:lstStyle>
          <a:p>
            <a:pPr defTabSz="685800">
              <a:defRPr/>
            </a:pPr>
            <a:fld id="{622A41B4-41A6-4290-9D2C-6D642A58B6DA}" type="slidenum">
              <a:rPr lang="en-US" altLang="en-US" sz="1350"/>
              <a:pPr defTabSz="685800">
                <a:defRPr/>
              </a:pPr>
              <a:t>‹#›</a:t>
            </a:fld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2715087974"/>
      </p:ext>
    </p:extLst>
  </p:cSld>
  <p:clrMapOvr>
    <a:masterClrMapping/>
  </p:clrMapOvr>
  <p:transition spd="slow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4"/>
          <p:cNvGrpSpPr>
            <a:grpSpLocks/>
          </p:cNvGrpSpPr>
          <p:nvPr userDrawn="1"/>
        </p:nvGrpSpPr>
        <p:grpSpPr bwMode="auto">
          <a:xfrm>
            <a:off x="722313" y="2257425"/>
            <a:ext cx="2601912" cy="2371725"/>
            <a:chOff x="684209" y="1762202"/>
            <a:chExt cx="2804581" cy="2175717"/>
          </a:xfrm>
        </p:grpSpPr>
        <p:sp>
          <p:nvSpPr>
            <p:cNvPr id="5" name="object 4"/>
            <p:cNvSpPr>
              <a:spLocks/>
            </p:cNvSpPr>
            <p:nvPr/>
          </p:nvSpPr>
          <p:spPr bwMode="auto">
            <a:xfrm>
              <a:off x="684209" y="1849580"/>
              <a:ext cx="2804581" cy="1966009"/>
            </a:xfrm>
            <a:custGeom>
              <a:avLst/>
              <a:gdLst>
                <a:gd name="T0" fmla="*/ 1259027 w 2804581"/>
                <a:gd name="T1" fmla="*/ 5541 h 1965606"/>
                <a:gd name="T2" fmla="*/ 1051882 w 2804581"/>
                <a:gd name="T3" fmla="*/ 31099 h 1965606"/>
                <a:gd name="T4" fmla="*/ 856487 w 2804581"/>
                <a:gd name="T5" fmla="*/ 77762 h 1965606"/>
                <a:gd name="T6" fmla="*/ 675790 w 2804581"/>
                <a:gd name="T7" fmla="*/ 142125 h 1965606"/>
                <a:gd name="T8" fmla="*/ 509771 w 2804581"/>
                <a:gd name="T9" fmla="*/ 225429 h 1965606"/>
                <a:gd name="T10" fmla="*/ 364346 w 2804581"/>
                <a:gd name="T11" fmla="*/ 323208 h 1965606"/>
                <a:gd name="T12" fmla="*/ 239453 w 2804581"/>
                <a:gd name="T13" fmla="*/ 434234 h 1965606"/>
                <a:gd name="T14" fmla="*/ 138095 w 2804581"/>
                <a:gd name="T15" fmla="*/ 557495 h 1965606"/>
                <a:gd name="T16" fmla="*/ 63172 w 2804581"/>
                <a:gd name="T17" fmla="*/ 691881 h 1965606"/>
                <a:gd name="T18" fmla="*/ 16159 w 2804581"/>
                <a:gd name="T19" fmla="*/ 835145 h 1965606"/>
                <a:gd name="T20" fmla="*/ 0 w 2804581"/>
                <a:gd name="T21" fmla="*/ 985064 h 1965606"/>
                <a:gd name="T22" fmla="*/ 16159 w 2804581"/>
                <a:gd name="T23" fmla="*/ 1134995 h 1965606"/>
                <a:gd name="T24" fmla="*/ 63172 w 2804581"/>
                <a:gd name="T25" fmla="*/ 1278263 h 1965606"/>
                <a:gd name="T26" fmla="*/ 138095 w 2804581"/>
                <a:gd name="T27" fmla="*/ 1412643 h 1965606"/>
                <a:gd name="T28" fmla="*/ 239453 w 2804581"/>
                <a:gd name="T29" fmla="*/ 1537016 h 1965606"/>
                <a:gd name="T30" fmla="*/ 364346 w 2804581"/>
                <a:gd name="T31" fmla="*/ 1648084 h 1965606"/>
                <a:gd name="T32" fmla="*/ 509771 w 2804581"/>
                <a:gd name="T33" fmla="*/ 1745802 h 1965606"/>
                <a:gd name="T34" fmla="*/ 675790 w 2804581"/>
                <a:gd name="T35" fmla="*/ 1829107 h 1965606"/>
                <a:gd name="T36" fmla="*/ 856487 w 2804581"/>
                <a:gd name="T37" fmla="*/ 1893519 h 1965606"/>
                <a:gd name="T38" fmla="*/ 1051882 w 2804581"/>
                <a:gd name="T39" fmla="*/ 1940161 h 1965606"/>
                <a:gd name="T40" fmla="*/ 1259027 w 2804581"/>
                <a:gd name="T41" fmla="*/ 1965703 h 1965606"/>
                <a:gd name="T42" fmla="*/ 1474975 w 2804581"/>
                <a:gd name="T43" fmla="*/ 1970146 h 1965606"/>
                <a:gd name="T44" fmla="*/ 1685068 w 2804581"/>
                <a:gd name="T45" fmla="*/ 1951265 h 1965606"/>
                <a:gd name="T46" fmla="*/ 1884864 w 2804581"/>
                <a:gd name="T47" fmla="*/ 1911289 h 1965606"/>
                <a:gd name="T48" fmla="*/ 2071518 w 2804581"/>
                <a:gd name="T49" fmla="*/ 1852421 h 1965606"/>
                <a:gd name="T50" fmla="*/ 2294651 w 2804581"/>
                <a:gd name="T51" fmla="*/ 1745802 h 1965606"/>
                <a:gd name="T52" fmla="*/ 2440199 w 2804581"/>
                <a:gd name="T53" fmla="*/ 1648084 h 1965606"/>
                <a:gd name="T54" fmla="*/ 2565072 w 2804581"/>
                <a:gd name="T55" fmla="*/ 1537016 h 1965606"/>
                <a:gd name="T56" fmla="*/ 2666403 w 2804581"/>
                <a:gd name="T57" fmla="*/ 1412643 h 1965606"/>
                <a:gd name="T58" fmla="*/ 2741326 w 2804581"/>
                <a:gd name="T59" fmla="*/ 1278263 h 1965606"/>
                <a:gd name="T60" fmla="*/ 2788409 w 2804581"/>
                <a:gd name="T61" fmla="*/ 1134995 h 1965606"/>
                <a:gd name="T62" fmla="*/ 2804581 w 2804581"/>
                <a:gd name="T63" fmla="*/ 985064 h 1965606"/>
                <a:gd name="T64" fmla="*/ 2788409 w 2804581"/>
                <a:gd name="T65" fmla="*/ 835145 h 1965606"/>
                <a:gd name="T66" fmla="*/ 2741326 w 2804581"/>
                <a:gd name="T67" fmla="*/ 691881 h 1965606"/>
                <a:gd name="T68" fmla="*/ 2666403 w 2804581"/>
                <a:gd name="T69" fmla="*/ 557495 h 1965606"/>
                <a:gd name="T70" fmla="*/ 2565072 w 2804581"/>
                <a:gd name="T71" fmla="*/ 434234 h 1965606"/>
                <a:gd name="T72" fmla="*/ 2440199 w 2804581"/>
                <a:gd name="T73" fmla="*/ 323209 h 1965606"/>
                <a:gd name="T74" fmla="*/ 2294651 w 2804581"/>
                <a:gd name="T75" fmla="*/ 225429 h 1965606"/>
                <a:gd name="T76" fmla="*/ 2130269 w 2804581"/>
                <a:gd name="T77" fmla="*/ 142125 h 1965606"/>
                <a:gd name="T78" fmla="*/ 1948037 w 2804581"/>
                <a:gd name="T79" fmla="*/ 77762 h 1965606"/>
                <a:gd name="T80" fmla="*/ 1752642 w 2804581"/>
                <a:gd name="T81" fmla="*/ 31099 h 1965606"/>
                <a:gd name="T82" fmla="*/ 1546971 w 2804581"/>
                <a:gd name="T83" fmla="*/ 5541 h 196560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800"/>
              <a:endParaRPr lang="en-US" sz="1350">
                <a:solidFill>
                  <a:srgbClr val="262626"/>
                </a:solidFill>
              </a:endParaRPr>
            </a:p>
          </p:txBody>
        </p:sp>
        <p:sp>
          <p:nvSpPr>
            <p:cNvPr id="6" name="object 5"/>
            <p:cNvSpPr>
              <a:spLocks noChangeArrowheads="1"/>
            </p:cNvSpPr>
            <p:nvPr/>
          </p:nvSpPr>
          <p:spPr bwMode="auto">
            <a:xfrm>
              <a:off x="942593" y="1762202"/>
              <a:ext cx="2034563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/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800">
                <a:defRPr/>
              </a:pPr>
              <a:endParaRPr lang="en-US" dirty="0">
                <a:solidFill>
                  <a:srgbClr val="262626"/>
                </a:solidFill>
              </a:endParaRPr>
            </a:p>
          </p:txBody>
        </p:sp>
      </p:grpSp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BFCCD384-0A75-45FE-ACE6-58B5DAFECE50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10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</p:spTree>
    <p:extLst>
      <p:ext uri="{BB962C8B-B14F-4D97-AF65-F5344CB8AC3E}">
        <p14:creationId xmlns:p14="http://schemas.microsoft.com/office/powerpoint/2010/main" val="3133177625"/>
      </p:ext>
    </p:extLst>
  </p:cSld>
  <p:clrMapOvr>
    <a:masterClrMapping/>
  </p:clrMapOvr>
  <p:transition spd="slow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83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88" y="657225"/>
            <a:ext cx="6624637" cy="416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3A343B10-BEFE-406B-8E87-4016B1B011A4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474747"/>
                </a:solidFill>
              </a:defRPr>
            </a:lvl1pPr>
          </a:lstStyle>
          <a:p>
            <a:pPr defTabSz="685800">
              <a:defRPr/>
            </a:pPr>
            <a:fld id="{8BB9BB64-ED26-4122-B0A2-36D9BEE81D31}" type="slidenum">
              <a:rPr lang="en-US" altLang="en-US" sz="1350"/>
              <a:pPr defTabSz="685800">
                <a:defRPr/>
              </a:pPr>
              <a:t>‹#›</a:t>
            </a:fld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437298019"/>
      </p:ext>
    </p:extLst>
  </p:cSld>
  <p:clrMapOvr>
    <a:masterClrMapping/>
  </p:clrMapOvr>
  <p:transition spd="slow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/>
          <p:cNvPicPr>
            <a:picLocks noChangeAspect="1"/>
          </p:cNvPicPr>
          <p:nvPr userDrawn="1"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538" y="1265238"/>
            <a:ext cx="3743325" cy="301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FDAC8EFF-7A5E-49B7-B412-E227BE269B62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474747"/>
                </a:solidFill>
              </a:defRPr>
            </a:lvl1pPr>
          </a:lstStyle>
          <a:p>
            <a:pPr defTabSz="685800">
              <a:defRPr/>
            </a:pPr>
            <a:fld id="{84CA5575-0FDA-4A87-99DE-EF4ED07BA0BD}" type="slidenum">
              <a:rPr lang="en-US" altLang="en-US" sz="1350"/>
              <a:pPr defTabSz="685800">
                <a:defRPr/>
              </a:pPr>
              <a:t>‹#›</a:t>
            </a:fld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1363541724"/>
      </p:ext>
    </p:extLst>
  </p:cSld>
  <p:clrMapOvr>
    <a:masterClrMapping/>
  </p:clrMapOvr>
  <p:transition spd="slow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83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/>
          <p:cNvPicPr>
            <a:picLocks noChangeAspect="1"/>
          </p:cNvPicPr>
          <p:nvPr userDrawn="1"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325" y="923925"/>
            <a:ext cx="3743325" cy="366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06D42B06-E11F-4CF4-861C-6F75C9981A28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474747"/>
                </a:solidFill>
              </a:defRPr>
            </a:lvl1pPr>
          </a:lstStyle>
          <a:p>
            <a:pPr defTabSz="685800">
              <a:defRPr/>
            </a:pPr>
            <a:fld id="{25E5B78E-A1B7-403E-8E4D-07483E7EBD35}" type="slidenum">
              <a:rPr lang="en-US" altLang="en-US" sz="1350"/>
              <a:pPr defTabSz="685800">
                <a:defRPr/>
              </a:pPr>
              <a:t>‹#›</a:t>
            </a:fld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2339365030"/>
      </p:ext>
    </p:extLst>
  </p:cSld>
  <p:clrMapOvr>
    <a:masterClrMapping/>
  </p:clrMapOvr>
  <p:transition spd="slow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9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/>
          </a:blip>
          <a:stretch>
            <a:fillRect/>
          </a:stretch>
        </p:blipFill>
        <p:spPr>
          <a:xfrm>
            <a:off x="3605326" y="698984"/>
            <a:ext cx="5424375" cy="4068281"/>
          </a:xfrm>
          <a:prstGeom prst="rect">
            <a:avLst/>
          </a:prstGeom>
        </p:spPr>
      </p:pic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0074342E-9D0B-42B2-AF78-AD6FBE8016A0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143500" y="4795838"/>
            <a:ext cx="400050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474747"/>
                </a:solidFill>
              </a:defRPr>
            </a:lvl1pPr>
          </a:lstStyle>
          <a:p>
            <a:pPr defTabSz="685800">
              <a:defRPr/>
            </a:pPr>
            <a:fld id="{0B9180CD-2810-4A29-B851-69ACBF8CB1DC}" type="slidenum">
              <a:rPr lang="en-US" altLang="en-US" sz="1350"/>
              <a:pPr defTabSz="685800">
                <a:defRPr/>
              </a:pPr>
              <a:t>‹#›</a:t>
            </a:fld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2741561674"/>
      </p:ext>
    </p:extLst>
  </p:cSld>
  <p:clrMapOvr>
    <a:masterClrMapping/>
  </p:clrMapOvr>
  <p:transition spd="slow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s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662" y="285750"/>
            <a:ext cx="1614488" cy="29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6042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11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ow it work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 cstate="email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14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email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pic>
        <p:nvPicPr>
          <p:cNvPr id="20" name="Picture 7" descr="edureka logol.jpg"/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</a:t>
            </a:r>
          </a:p>
        </p:txBody>
      </p:sp>
    </p:spTree>
    <p:extLst>
      <p:ext uri="{BB962C8B-B14F-4D97-AF65-F5344CB8AC3E}">
        <p14:creationId xmlns:p14="http://schemas.microsoft.com/office/powerpoint/2010/main" val="297088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 userDrawn="1"/>
        </p:nvSpPr>
        <p:spPr>
          <a:xfrm>
            <a:off x="0" y="598488"/>
            <a:ext cx="466725" cy="825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766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3" name="Picture 7" descr="edureka logol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684213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4213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07A182C6-DE33-4717-9328-D7A600982F21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6F270763-AED9-45CD-9365-BBCA49DD3BFC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altLang="en-US" sz="1200" b="1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fld id="{E72573F4-59D0-4B9B-8D74-A125A38C884A}" type="slidenum">
              <a:rPr lang="en-IN" altLang="en-US" sz="1200" smtClean="0">
                <a:solidFill>
                  <a:srgbClr val="0070C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altLang="en-US" sz="1200" smtClean="0">
              <a:solidFill>
                <a:srgbClr val="0070C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</a:t>
            </a:r>
          </a:p>
        </p:txBody>
      </p:sp>
    </p:spTree>
    <p:extLst>
      <p:ext uri="{BB962C8B-B14F-4D97-AF65-F5344CB8AC3E}">
        <p14:creationId xmlns:p14="http://schemas.microsoft.com/office/powerpoint/2010/main" val="2299774229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image" Target="../media/image1.jpeg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/>
              <a:pPr/>
              <a:t>6/30/2015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79" r:id="rId3"/>
    <p:sldLayoutId id="2147483706" r:id="rId4"/>
    <p:sldLayoutId id="2147483709" r:id="rId5"/>
    <p:sldLayoutId id="2147483728" r:id="rId6"/>
    <p:sldLayoutId id="2147483729" r:id="rId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9AC1B-9546-42EF-A613-B437E2DF6F99}" type="datetimeFigureOut">
              <a:rPr lang="en-IN" smtClean="0"/>
              <a:pPr/>
              <a:t>30-06-2015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EB98F-9469-4A15-8D86-455DFD69D5A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83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83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83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83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www.edureka.in/perl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88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7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5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4" indent="-342884" algn="l" defTabSz="914355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3" indent="-285736" algn="l" defTabSz="914355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4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8" algn="l" defTabSz="91435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8" algn="l" defTabSz="91435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10"/>
          <p:cNvSpPr txBox="1"/>
          <p:nvPr userDrawn="1"/>
        </p:nvSpPr>
        <p:spPr>
          <a:xfrm>
            <a:off x="5137985" y="4764109"/>
            <a:ext cx="3908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 defTabSz="685800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www.edureka.co/design-patterns 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>
          <a:xfrm>
            <a:off x="477296" y="90432"/>
            <a:ext cx="7886700" cy="647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57200" y="868136"/>
            <a:ext cx="7886700" cy="392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817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  <p:sldLayoutId id="2147483752" r:id="rId22"/>
    <p:sldLayoutId id="2147483753" r:id="rId23"/>
    <p:sldLayoutId id="2147483754" r:id="rId24"/>
    <p:sldLayoutId id="2147483755" r:id="rId25"/>
    <p:sldLayoutId id="2147483756" r:id="rId26"/>
  </p:sldLayoutIdLst>
  <p:timing>
    <p:tnLst>
      <p:par>
        <p:cTn id="1" dur="indefinite" restart="never" nodeType="tmRoot"/>
      </p:par>
    </p:tnLst>
  </p:timing>
  <p:txStyles>
    <p:titleStyle>
      <a:lvl1pPr algn="l" defTabSz="914378" rtl="0" eaLnBrk="1" latinLnBrk="0" hangingPunct="1">
        <a:spcBef>
          <a:spcPct val="0"/>
        </a:spcBef>
        <a:buNone/>
        <a:defRPr lang="en-US" sz="2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just" defTabSz="914378" rtl="0" eaLnBrk="1" latinLnBrk="0" hangingPunct="1">
        <a:lnSpc>
          <a:spcPct val="150000"/>
        </a:lnSpc>
        <a:spcBef>
          <a:spcPct val="20000"/>
        </a:spcBef>
        <a:buFont typeface="Symbol" panose="05050102010706020507" pitchFamily="18" charset="2"/>
        <a:buChar char="®"/>
        <a:defRPr lang="en-US" sz="1200" kern="1200" dirty="0" smtClean="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85776" indent="-128588" algn="just" defTabSz="914378" rtl="0" eaLnBrk="1" latinLnBrk="0" hangingPunct="1">
        <a:lnSpc>
          <a:spcPct val="150000"/>
        </a:lnSpc>
        <a:spcBef>
          <a:spcPct val="20000"/>
        </a:spcBef>
        <a:buFont typeface="Tahoma" panose="020B0604030504040204" pitchFamily="34" charset="0"/>
        <a:buChar char="»"/>
        <a:defRPr lang="en-US" sz="1200" kern="1200" dirty="0" smtClean="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14378" indent="0" algn="just" defTabSz="914378" rtl="0" eaLnBrk="1" latinLnBrk="0" hangingPunct="1">
        <a:lnSpc>
          <a:spcPct val="150000"/>
        </a:lnSpc>
        <a:spcBef>
          <a:spcPct val="20000"/>
        </a:spcBef>
        <a:buFontTx/>
        <a:buNone/>
        <a:defRPr lang="en-US" sz="1200" kern="1200" dirty="0" smtClean="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371566" indent="0" algn="just" defTabSz="914378" rtl="0" eaLnBrk="1" latinLnBrk="0" hangingPunct="1">
        <a:lnSpc>
          <a:spcPct val="150000"/>
        </a:lnSpc>
        <a:spcBef>
          <a:spcPct val="20000"/>
        </a:spcBef>
        <a:buFontTx/>
        <a:buNone/>
        <a:defRPr lang="en-US" sz="1200" kern="1200" dirty="0" smtClean="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828754" indent="0" algn="just" defTabSz="914378" rtl="0" eaLnBrk="1" latinLnBrk="0" hangingPunct="1">
        <a:lnSpc>
          <a:spcPct val="150000"/>
        </a:lnSpc>
        <a:spcBef>
          <a:spcPct val="20000"/>
        </a:spcBef>
        <a:buFontTx/>
        <a:buNone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40">
          <p15:clr>
            <a:srgbClr val="F26B43"/>
          </p15:clr>
        </p15:guide>
        <p15:guide id="2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ales@edureka.co" TargetMode="External"/><Relationship Id="rId2" Type="http://schemas.openxmlformats.org/officeDocument/2006/relationships/hyperlink" Target="http://www.edureka.co/design-patterns" TargetMode="Externa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61999" y="3191530"/>
            <a:ext cx="7620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View Design Patterns course </a:t>
            </a:r>
            <a:r>
              <a:rPr lang="en-US" sz="1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details at </a:t>
            </a:r>
            <a:r>
              <a:rPr lang="en-US" sz="1400" dirty="0" smtClean="0">
                <a:latin typeface="Tahoma" pitchFamily="34" charset="0"/>
                <a:ea typeface="Tahoma" pitchFamily="34" charset="0"/>
                <a:cs typeface="Tahoma" pitchFamily="34" charset="0"/>
                <a:hlinkClick r:id="rId2"/>
              </a:rPr>
              <a:t>www.edureka.co/design-patterns</a:t>
            </a:r>
            <a:endParaRPr lang="en-US" sz="1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endParaRPr lang="en-US" sz="1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200" y="3488862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For Queries: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Twitter @edurekaIN: </a:t>
            </a:r>
            <a:r>
              <a:rPr lang="en-US" sz="12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#askEdureka</a:t>
            </a: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Facebook </a:t>
            </a:r>
            <a:r>
              <a:rPr lang="en-US" sz="120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/edurekaIN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72300" y="3488996"/>
            <a:ext cx="261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details please contact us: 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: 1800 275 9730 (toll free)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INDIA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+91 88808 62004</a:t>
            </a:r>
          </a:p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sales@edureka.co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7018" y="2480350"/>
            <a:ext cx="7969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stellar" panose="020A0402060406010301" pitchFamily="18" charset="0"/>
              </a:rPr>
              <a:t>Design </a:t>
            </a:r>
            <a:r>
              <a:rPr lang="en-US" sz="2000" b="1" dirty="0" smtClean="0">
                <a:latin typeface="Castellar" panose="020A0402060406010301" pitchFamily="18" charset="0"/>
              </a:rPr>
              <a:t>Patterns : Tailor-made </a:t>
            </a:r>
            <a:r>
              <a:rPr lang="en-US" sz="2000" b="1" dirty="0">
                <a:latin typeface="Castellar" panose="020A0402060406010301" pitchFamily="18" charset="0"/>
              </a:rPr>
              <a:t>Solutions for Software Development</a:t>
            </a:r>
            <a:endParaRPr lang="en-IN" sz="2000" b="1" dirty="0"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81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482719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Adapter Pattern (Contd.)</a:t>
            </a:r>
          </a:p>
          <a:p>
            <a:endParaRPr lang="en-US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  <a:p>
            <a:pPr eaLnBrk="1" hangingPunct="1"/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76" t="1389" r="1006" b="2892"/>
          <a:stretch/>
        </p:blipFill>
        <p:spPr>
          <a:xfrm>
            <a:off x="2353210" y="1063955"/>
            <a:ext cx="4153711" cy="232491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02" t="20916" r="1867" b="15925"/>
          <a:stretch/>
        </p:blipFill>
        <p:spPr>
          <a:xfrm>
            <a:off x="1779280" y="3568892"/>
            <a:ext cx="5330759" cy="4572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6603685" y="2346202"/>
            <a:ext cx="1828800" cy="430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 implements the target interface (Iterator)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32660" y="1014170"/>
            <a:ext cx="1682885" cy="430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 adapts Enumeration to Iterator 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75469" y="3797493"/>
            <a:ext cx="5475135" cy="842044"/>
            <a:chOff x="6586643" y="1134410"/>
            <a:chExt cx="5475135" cy="842044"/>
          </a:xfrm>
        </p:grpSpPr>
        <p:grpSp>
          <p:nvGrpSpPr>
            <p:cNvPr id="13" name="Group 12"/>
            <p:cNvGrpSpPr/>
            <p:nvPr/>
          </p:nvGrpSpPr>
          <p:grpSpPr>
            <a:xfrm>
              <a:off x="6586643" y="1564324"/>
              <a:ext cx="5475135" cy="412130"/>
              <a:chOff x="5378983" y="999435"/>
              <a:chExt cx="4677465" cy="899435"/>
            </a:xfrm>
          </p:grpSpPr>
          <p:sp>
            <p:nvSpPr>
              <p:cNvPr id="15" name="Folded Corner 14"/>
              <p:cNvSpPr/>
              <p:nvPr/>
            </p:nvSpPr>
            <p:spPr>
              <a:xfrm>
                <a:off x="5378986" y="999435"/>
                <a:ext cx="4577736" cy="899435"/>
              </a:xfrm>
              <a:prstGeom prst="foldedCorner">
                <a:avLst/>
              </a:prstGeom>
              <a:solidFill>
                <a:srgbClr val="FFFFCC"/>
              </a:solidFill>
              <a:ln>
                <a:solidFill>
                  <a:srgbClr val="FF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5378983" y="1159231"/>
                <a:ext cx="4677465" cy="6045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While using Adapter pattern we </a:t>
                </a:r>
                <a:r>
                  <a:rPr lang="en-US" sz="12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don’t </a:t>
                </a:r>
                <a:r>
                  <a:rPr 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change client code or third party code</a:t>
                </a:r>
                <a:endParaRPr lang="en-US" altLang="en-US" sz="1200" dirty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646" y="1134410"/>
              <a:ext cx="639194" cy="639194"/>
            </a:xfrm>
            <a:prstGeom prst="rect">
              <a:avLst/>
            </a:prstGeom>
          </p:spPr>
        </p:pic>
      </p:grpSp>
      <p:sp>
        <p:nvSpPr>
          <p:cNvPr id="17" name="Rectangle 16"/>
          <p:cNvSpPr/>
          <p:nvPr/>
        </p:nvSpPr>
        <p:spPr>
          <a:xfrm>
            <a:off x="3176839" y="1081760"/>
            <a:ext cx="3330082" cy="14785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/>
          <p:cNvSpPr/>
          <p:nvPr/>
        </p:nvSpPr>
        <p:spPr>
          <a:xfrm>
            <a:off x="5573949" y="1957423"/>
            <a:ext cx="719846" cy="1197868"/>
          </a:xfrm>
          <a:prstGeom prst="rightBrace">
            <a:avLst>
              <a:gd name="adj1" fmla="val 8333"/>
              <a:gd name="adj2" fmla="val 49329"/>
            </a:avLst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506921" y="1155687"/>
            <a:ext cx="603118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60044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2768600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Decorator Pattern  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112643" name="Rectangle 2"/>
          <p:cNvSpPr>
            <a:spLocks noChangeArrowheads="1"/>
          </p:cNvSpPr>
          <p:nvPr/>
        </p:nvSpPr>
        <p:spPr bwMode="auto">
          <a:xfrm>
            <a:off x="457200" y="746868"/>
            <a:ext cx="82026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Symbol" panose="05050102010706020507" pitchFamily="18" charset="2"/>
              <a:buChar char=""/>
              <a:defRPr/>
            </a:pP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Decorator pattern refers to </a:t>
            </a:r>
            <a:r>
              <a:rPr lang="en-IN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wrapper to original object by providing extra functionalities to it</a:t>
            </a:r>
          </a:p>
          <a:p>
            <a:pPr eaLnBrk="1" hangingPunct="1">
              <a:buFont typeface="Symbol" panose="05050102010706020507" pitchFamily="18" charset="2"/>
              <a:buChar char=""/>
              <a:defRPr/>
            </a:pPr>
            <a:endParaRPr lang="en-IN" alt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"/>
              <a:defRPr/>
            </a:pP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the same functionality </a:t>
            </a: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be 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achieved by using </a:t>
            </a:r>
            <a:r>
              <a:rPr lang="en-IN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sub-classes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it is not a preferred approach where there is a need to add same kind of functionality to lot of different </a:t>
            </a: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object, 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</a:t>
            </a: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increases the number of subclasses and creates a memory 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over-head</a:t>
            </a:r>
          </a:p>
          <a:p>
            <a:pPr>
              <a:buFont typeface="Symbol" panose="05050102010706020507" pitchFamily="18" charset="2"/>
              <a:buChar char=""/>
              <a:defRPr/>
            </a:pPr>
            <a:endParaRPr lang="en-IN" alt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buFont typeface="Symbol" panose="05050102010706020507" pitchFamily="18" charset="2"/>
              <a:buChar char=""/>
              <a:defRPr/>
            </a:pP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use the same decorator to decorate different objects</a:t>
            </a:r>
          </a:p>
        </p:txBody>
      </p:sp>
    </p:spTree>
    <p:extLst>
      <p:ext uri="{BB962C8B-B14F-4D97-AF65-F5344CB8AC3E}">
        <p14:creationId xmlns:p14="http://schemas.microsoft.com/office/powerpoint/2010/main" val="37995190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spcBef>
                <a:spcPct val="0"/>
              </a:spcBef>
              <a:buNone/>
              <a:defRPr lang="en-US" sz="2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Decorator </a:t>
            </a:r>
            <a:r>
              <a:rPr lang="en-US" dirty="0"/>
              <a:t>Pattern - UML Diagram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57200" y="3790950"/>
            <a:ext cx="79248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buFont typeface="Symbol" panose="05050102010706020507" pitchFamily="18" charset="2"/>
              <a:buChar char=""/>
              <a:defRPr/>
            </a:pPr>
            <a:r>
              <a:rPr lang="en-US" sz="1200" dirty="0" smtClean="0"/>
              <a:t>Decorators </a:t>
            </a:r>
            <a:r>
              <a:rPr lang="en-US" sz="1200" dirty="0"/>
              <a:t>implement the same interface or abstract class as the component they are going to </a:t>
            </a:r>
            <a:r>
              <a:rPr lang="en-US" sz="1200" dirty="0" smtClean="0"/>
              <a:t>decorate</a:t>
            </a:r>
          </a:p>
          <a:p>
            <a:pPr>
              <a:buFont typeface="Symbol" panose="05050102010706020507" pitchFamily="18" charset="2"/>
              <a:buChar char=""/>
              <a:defRPr/>
            </a:pPr>
            <a:endParaRPr lang="en-IN" alt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"/>
              <a:defRPr/>
            </a:pPr>
            <a:r>
              <a:rPr lang="en-US" sz="1200" dirty="0" err="1" smtClean="0"/>
              <a:t>ConcreteComponent</a:t>
            </a:r>
            <a:r>
              <a:rPr lang="en-US" sz="1200" dirty="0" smtClean="0"/>
              <a:t> </a:t>
            </a:r>
            <a:r>
              <a:rPr lang="en-US" sz="1200" dirty="0"/>
              <a:t>is the object we are going to dynamically add new behavior to. It extends </a:t>
            </a:r>
            <a:r>
              <a:rPr lang="en-US" sz="1200" dirty="0" smtClean="0"/>
              <a:t>Component</a:t>
            </a:r>
            <a:endParaRPr lang="en-IN" alt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821" y="924389"/>
            <a:ext cx="40576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0808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83538" y="2062733"/>
            <a:ext cx="942341" cy="28994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Beverage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5754517" y="3152939"/>
            <a:ext cx="1067955" cy="28863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Cappuccino</a:t>
            </a:r>
          </a:p>
        </p:txBody>
      </p:sp>
      <p:sp>
        <p:nvSpPr>
          <p:cNvPr id="6" name="Rectangle 5"/>
          <p:cNvSpPr/>
          <p:nvPr/>
        </p:nvSpPr>
        <p:spPr>
          <a:xfrm>
            <a:off x="4021715" y="3152939"/>
            <a:ext cx="1053523" cy="28863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Espresso</a:t>
            </a:r>
          </a:p>
        </p:txBody>
      </p:sp>
      <p:sp>
        <p:nvSpPr>
          <p:cNvPr id="7" name="Rectangle 6"/>
          <p:cNvSpPr/>
          <p:nvPr/>
        </p:nvSpPr>
        <p:spPr>
          <a:xfrm>
            <a:off x="2256298" y="3152939"/>
            <a:ext cx="1085273" cy="28863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DarkRoast</a:t>
            </a:r>
          </a:p>
        </p:txBody>
      </p:sp>
      <p:cxnSp>
        <p:nvCxnSpPr>
          <p:cNvPr id="9" name="Straight Arrow Connector 8"/>
          <p:cNvCxnSpPr>
            <a:stCxn id="7" idx="0"/>
            <a:endCxn id="2" idx="1"/>
          </p:cNvCxnSpPr>
          <p:nvPr/>
        </p:nvCxnSpPr>
        <p:spPr>
          <a:xfrm flipV="1">
            <a:off x="2798935" y="2207708"/>
            <a:ext cx="1284603" cy="94523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0"/>
            <a:endCxn id="2" idx="2"/>
          </p:cNvCxnSpPr>
          <p:nvPr/>
        </p:nvCxnSpPr>
        <p:spPr>
          <a:xfrm flipV="1">
            <a:off x="4548477" y="2352682"/>
            <a:ext cx="6232" cy="800257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0"/>
            <a:endCxn id="2" idx="3"/>
          </p:cNvCxnSpPr>
          <p:nvPr/>
        </p:nvCxnSpPr>
        <p:spPr>
          <a:xfrm flipH="1" flipV="1">
            <a:off x="5025879" y="2207708"/>
            <a:ext cx="1262616" cy="94523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257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6767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Understanding Decorator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53258" name="TextBox 39"/>
          <p:cNvSpPr txBox="1">
            <a:spLocks noChangeArrowheads="1"/>
          </p:cNvSpPr>
          <p:nvPr/>
        </p:nvSpPr>
        <p:spPr bwMode="auto">
          <a:xfrm>
            <a:off x="474663" y="752788"/>
            <a:ext cx="87455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Suppose you have to design a CoffeeShop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application. One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the simplest design would be as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below:</a:t>
            </a:r>
          </a:p>
          <a:p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Beverage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abstract class and specific coffee classes extending from that abstract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37159" y="3579166"/>
            <a:ext cx="7461116" cy="807640"/>
            <a:chOff x="6586642" y="1134410"/>
            <a:chExt cx="7461116" cy="807640"/>
          </a:xfrm>
        </p:grpSpPr>
        <p:grpSp>
          <p:nvGrpSpPr>
            <p:cNvPr id="14" name="Group 13"/>
            <p:cNvGrpSpPr/>
            <p:nvPr/>
          </p:nvGrpSpPr>
          <p:grpSpPr>
            <a:xfrm>
              <a:off x="6586642" y="1564324"/>
              <a:ext cx="7461116" cy="377726"/>
              <a:chOff x="5378982" y="999435"/>
              <a:chExt cx="6374109" cy="824352"/>
            </a:xfrm>
          </p:grpSpPr>
          <p:sp>
            <p:nvSpPr>
              <p:cNvPr id="16" name="Folded Corner 15"/>
              <p:cNvSpPr/>
              <p:nvPr/>
            </p:nvSpPr>
            <p:spPr>
              <a:xfrm>
                <a:off x="5378983" y="999435"/>
                <a:ext cx="4009789" cy="824352"/>
              </a:xfrm>
              <a:prstGeom prst="foldedCorner">
                <a:avLst/>
              </a:prstGeom>
              <a:solidFill>
                <a:srgbClr val="FFFFCC"/>
              </a:solidFill>
              <a:ln>
                <a:solidFill>
                  <a:srgbClr val="FF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378982" y="1159231"/>
                <a:ext cx="6374109" cy="604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Each coffee can be decorated with extra milk or soy or mocha etc</a:t>
                </a:r>
              </a:p>
            </p:txBody>
          </p:sp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646" y="1134410"/>
              <a:ext cx="639194" cy="639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3804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77" y="1512101"/>
            <a:ext cx="2003073" cy="1799426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295728" y="2456330"/>
            <a:ext cx="1809345" cy="1407695"/>
          </a:xfrm>
          <a:prstGeom prst="roundRect">
            <a:avLst/>
          </a:prstGeom>
          <a:solidFill>
            <a:srgbClr val="A15218"/>
          </a:solidFill>
          <a:ln w="28575">
            <a:solidFill>
              <a:srgbClr val="EBC0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DarkRoast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DarkRoastWithMocha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DarkRoastWithMilk</a:t>
            </a:r>
            <a:endParaRPr lang="en-US" sz="11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DarkRoastWithSoy</a:t>
            </a:r>
          </a:p>
          <a:p>
            <a:pPr>
              <a:lnSpc>
                <a:spcPct val="150000"/>
              </a:lnSpc>
            </a:pP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105073" y="2456330"/>
            <a:ext cx="1809345" cy="1407695"/>
          </a:xfrm>
          <a:prstGeom prst="roundRect">
            <a:avLst/>
          </a:prstGeom>
          <a:solidFill>
            <a:srgbClr val="A15218"/>
          </a:solidFill>
          <a:ln w="28575">
            <a:solidFill>
              <a:srgbClr val="EBC0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Espresso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EspressoWithSoy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EspressoWithMilk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EspressoWithMocha</a:t>
            </a:r>
          </a:p>
          <a:p>
            <a:pPr>
              <a:lnSpc>
                <a:spcPct val="150000"/>
              </a:lnSpc>
            </a:pP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14418" y="2456329"/>
            <a:ext cx="1809345" cy="1407695"/>
          </a:xfrm>
          <a:prstGeom prst="roundRect">
            <a:avLst/>
          </a:prstGeom>
          <a:solidFill>
            <a:srgbClr val="A15218"/>
          </a:solidFill>
          <a:ln w="28575">
            <a:solidFill>
              <a:srgbClr val="EBC0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Cappuccino CappuccinoWithMocha</a:t>
            </a:r>
            <a:endParaRPr lang="en-US" sz="11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CappuccinoWithMilk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CappuccinoWithSoy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sz="11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54"/>
          <p:cNvSpPr txBox="1">
            <a:spLocks noChangeArrowheads="1"/>
          </p:cNvSpPr>
          <p:nvPr/>
        </p:nvSpPr>
        <p:spPr bwMode="auto">
          <a:xfrm>
            <a:off x="465884" y="751972"/>
            <a:ext cx="804040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This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approach is bad as you have to create a separate concrete class for each Coffee and decorator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combination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milk prices changes you have to change the cost of each Coffee that is decorated with Milk </a:t>
            </a:r>
          </a:p>
        </p:txBody>
      </p:sp>
      <p:sp>
        <p:nvSpPr>
          <p:cNvPr id="9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847755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Understanding Decorator Pattern (Contd.)</a:t>
            </a:r>
          </a:p>
          <a:p>
            <a:pPr eaLnBrk="1" hangingPunct="1"/>
            <a:r>
              <a:rPr lang="en-IN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02213" y="3773356"/>
            <a:ext cx="8560340" cy="780133"/>
            <a:chOff x="6531655" y="1134410"/>
            <a:chExt cx="8560340" cy="780133"/>
          </a:xfrm>
        </p:grpSpPr>
        <p:grpSp>
          <p:nvGrpSpPr>
            <p:cNvPr id="12" name="Group 11"/>
            <p:cNvGrpSpPr/>
            <p:nvPr/>
          </p:nvGrpSpPr>
          <p:grpSpPr>
            <a:xfrm>
              <a:off x="6531655" y="1564324"/>
              <a:ext cx="8560340" cy="350219"/>
              <a:chOff x="5332006" y="999435"/>
              <a:chExt cx="7313188" cy="764320"/>
            </a:xfrm>
          </p:grpSpPr>
          <p:sp>
            <p:nvSpPr>
              <p:cNvPr id="14" name="Folded Corner 13"/>
              <p:cNvSpPr/>
              <p:nvPr/>
            </p:nvSpPr>
            <p:spPr>
              <a:xfrm>
                <a:off x="5378983" y="999435"/>
                <a:ext cx="7005700" cy="764320"/>
              </a:xfrm>
              <a:prstGeom prst="foldedCorner">
                <a:avLst/>
              </a:prstGeom>
              <a:solidFill>
                <a:srgbClr val="FFFFCC"/>
              </a:solidFill>
              <a:ln>
                <a:solidFill>
                  <a:srgbClr val="FF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5332006" y="1141593"/>
                <a:ext cx="7313188" cy="6045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design is static as it does not reuse the decorators(milk</a:t>
                </a:r>
                <a:r>
                  <a:rPr lang="en-US" altLang="en-US" sz="12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soy, mocha</a:t>
                </a:r>
                <a:r>
                  <a:rPr lang="en-US" alt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) and will result in a large </a:t>
                </a:r>
                <a:r>
                  <a:rPr lang="en-US" altLang="en-US" sz="12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number of </a:t>
                </a:r>
                <a:r>
                  <a:rPr lang="en-US" altLang="en-US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subclasses</a:t>
                </a:r>
              </a:p>
            </p:txBody>
          </p:sp>
        </p:grp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646" y="1134410"/>
              <a:ext cx="639194" cy="639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0794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6767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Understanding Decorator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55314" name="TextBox 25"/>
          <p:cNvSpPr txBox="1">
            <a:spLocks noChangeArrowheads="1"/>
          </p:cNvSpPr>
          <p:nvPr/>
        </p:nvSpPr>
        <p:spPr bwMode="auto">
          <a:xfrm>
            <a:off x="457200" y="795512"/>
            <a:ext cx="528465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design can decorate a beverage with milk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soy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mocha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dynamically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19340" y="1479584"/>
            <a:ext cx="7978774" cy="2554084"/>
            <a:chOff x="583408" y="1197634"/>
            <a:chExt cx="7978774" cy="2554084"/>
          </a:xfrm>
        </p:grpSpPr>
        <p:sp>
          <p:nvSpPr>
            <p:cNvPr id="3" name="Rectangle 2"/>
            <p:cNvSpPr/>
            <p:nvPr/>
          </p:nvSpPr>
          <p:spPr>
            <a:xfrm>
              <a:off x="1792685" y="1197634"/>
              <a:ext cx="1457325" cy="34925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Beverage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3368675" y="2241550"/>
              <a:ext cx="1127125" cy="35083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Cappuccino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65723" y="2256107"/>
              <a:ext cx="1111250" cy="34925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Espresso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3408" y="2241550"/>
              <a:ext cx="1146175" cy="35083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DarkRoast</a:t>
              </a:r>
            </a:p>
          </p:txBody>
        </p:sp>
        <p:cxnSp>
          <p:nvCxnSpPr>
            <p:cNvPr id="7" name="Straight Arrow Connector 6"/>
            <p:cNvCxnSpPr>
              <a:stCxn id="6" idx="0"/>
              <a:endCxn id="3" idx="1"/>
            </p:cNvCxnSpPr>
            <p:nvPr/>
          </p:nvCxnSpPr>
          <p:spPr>
            <a:xfrm flipV="1">
              <a:off x="1156496" y="1372259"/>
              <a:ext cx="636189" cy="869291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5" idx="0"/>
              <a:endCxn id="3" idx="2"/>
            </p:cNvCxnSpPr>
            <p:nvPr/>
          </p:nvCxnSpPr>
          <p:spPr>
            <a:xfrm flipV="1">
              <a:off x="2521348" y="1546884"/>
              <a:ext cx="0" cy="709223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6091963" y="2587287"/>
              <a:ext cx="1157288" cy="2921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Decorator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404895" y="3459618"/>
              <a:ext cx="1157287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Mocha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091170" y="3459618"/>
              <a:ext cx="1158875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Soy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79032" y="3459618"/>
              <a:ext cx="1157288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Milk</a:t>
              </a:r>
            </a:p>
          </p:txBody>
        </p:sp>
        <p:cxnSp>
          <p:nvCxnSpPr>
            <p:cNvPr id="18" name="Straight Arrow Connector 17"/>
            <p:cNvCxnSpPr>
              <a:stCxn id="16" idx="0"/>
              <a:endCxn id="13" idx="1"/>
            </p:cNvCxnSpPr>
            <p:nvPr/>
          </p:nvCxnSpPr>
          <p:spPr>
            <a:xfrm flipV="1">
              <a:off x="5357676" y="2733337"/>
              <a:ext cx="734287" cy="726281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5" idx="0"/>
              <a:endCxn id="13" idx="2"/>
            </p:cNvCxnSpPr>
            <p:nvPr/>
          </p:nvCxnSpPr>
          <p:spPr>
            <a:xfrm flipH="1" flipV="1">
              <a:off x="6670607" y="2879387"/>
              <a:ext cx="1" cy="580231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4" idx="0"/>
              <a:endCxn id="13" idx="3"/>
            </p:cNvCxnSpPr>
            <p:nvPr/>
          </p:nvCxnSpPr>
          <p:spPr>
            <a:xfrm flipH="1" flipV="1">
              <a:off x="7249251" y="2733337"/>
              <a:ext cx="734288" cy="726281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0"/>
              <a:endCxn id="3" idx="3"/>
            </p:cNvCxnSpPr>
            <p:nvPr/>
          </p:nvCxnSpPr>
          <p:spPr>
            <a:xfrm flipH="1" flipV="1">
              <a:off x="3250010" y="1372259"/>
              <a:ext cx="3420597" cy="1215028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4" idx="0"/>
              <a:endCxn id="3" idx="3"/>
            </p:cNvCxnSpPr>
            <p:nvPr/>
          </p:nvCxnSpPr>
          <p:spPr>
            <a:xfrm flipH="1" flipV="1">
              <a:off x="3250010" y="1372259"/>
              <a:ext cx="682228" cy="869291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16591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5751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Decorator Pattern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56323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64896" y="1097301"/>
            <a:ext cx="2354093" cy="107977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4" name="Picture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12843" y="2577829"/>
            <a:ext cx="2772383" cy="1303507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94662" y="2577829"/>
            <a:ext cx="2694562" cy="129378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6" name="Picture 6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298660" y="2548648"/>
            <a:ext cx="2645924" cy="130350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Arrow Connector 2"/>
          <p:cNvCxnSpPr>
            <a:stCxn id="56325" idx="0"/>
            <a:endCxn id="56323" idx="2"/>
          </p:cNvCxnSpPr>
          <p:nvPr/>
        </p:nvCxnSpPr>
        <p:spPr>
          <a:xfrm flipV="1">
            <a:off x="4841943" y="2177071"/>
            <a:ext cx="0" cy="40075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>
            <a:stCxn id="56324" idx="0"/>
            <a:endCxn id="56323" idx="1"/>
          </p:cNvCxnSpPr>
          <p:nvPr/>
        </p:nvCxnSpPr>
        <p:spPr>
          <a:xfrm flipV="1">
            <a:off x="1999035" y="1637186"/>
            <a:ext cx="1665861" cy="940643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56326" idx="0"/>
            <a:endCxn id="56323" idx="3"/>
          </p:cNvCxnSpPr>
          <p:nvPr/>
        </p:nvCxnSpPr>
        <p:spPr>
          <a:xfrm flipH="1" flipV="1">
            <a:off x="6018989" y="1637186"/>
            <a:ext cx="1602633" cy="911462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704584" y="1114151"/>
            <a:ext cx="1015280" cy="15044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51848" y="2584143"/>
            <a:ext cx="2333377" cy="15274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20293" y="2575044"/>
            <a:ext cx="2268931" cy="14191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766827" y="2535758"/>
            <a:ext cx="2177757" cy="15517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0154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745932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685800"/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Decorator Pattern (Contd.)</a:t>
            </a:r>
          </a:p>
          <a:p>
            <a:pPr defTabSz="685800"/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7" y="1145162"/>
            <a:ext cx="9150889" cy="28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059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37369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Testing Decorator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58371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92221" y="1099226"/>
            <a:ext cx="7354111" cy="185798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2" name="Picture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374531" y="3583851"/>
            <a:ext cx="2500009" cy="418289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3" name="TextBox 4"/>
          <p:cNvSpPr txBox="1">
            <a:spLocks noChangeArrowheads="1"/>
          </p:cNvSpPr>
          <p:nvPr/>
        </p:nvSpPr>
        <p:spPr bwMode="auto">
          <a:xfrm>
            <a:off x="4572271" y="3515996"/>
            <a:ext cx="654346" cy="276999"/>
          </a:xfrm>
          <a:prstGeom prst="rect">
            <a:avLst/>
          </a:prstGeom>
          <a:ln>
            <a:noFill/>
          </a:ln>
          <a:ex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  <a:endParaRPr lang="en-US" alt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0806" y="1954286"/>
            <a:ext cx="4886258" cy="13715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94724" y="2366711"/>
            <a:ext cx="5631370" cy="15079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62547" y="1514597"/>
            <a:ext cx="2324236" cy="1472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Elbow Connector 2"/>
          <p:cNvCxnSpPr>
            <a:stCxn id="9" idx="1"/>
            <a:endCxn id="4" idx="1"/>
          </p:cNvCxnSpPr>
          <p:nvPr/>
        </p:nvCxnSpPr>
        <p:spPr>
          <a:xfrm rot="10800000" flipV="1">
            <a:off x="1142137" y="1588212"/>
            <a:ext cx="220410" cy="1944059"/>
          </a:xfrm>
          <a:prstGeom prst="bentConnector3">
            <a:avLst>
              <a:gd name="adj1" fmla="val 203716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1142137" y="3369528"/>
            <a:ext cx="1600784" cy="32548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decoration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77207" y="3778403"/>
            <a:ext cx="2130643" cy="32548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Decoration with Soy and Milk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87290" y="4187278"/>
            <a:ext cx="2578078" cy="32548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Decoration with Soy, Milk and Mocha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0" name="Elbow Connector 9"/>
          <p:cNvCxnSpPr>
            <a:stCxn id="7" idx="1"/>
            <a:endCxn id="12" idx="1"/>
          </p:cNvCxnSpPr>
          <p:nvPr/>
        </p:nvCxnSpPr>
        <p:spPr>
          <a:xfrm rot="10800000" flipV="1">
            <a:off x="877208" y="2022865"/>
            <a:ext cx="413599" cy="1918281"/>
          </a:xfrm>
          <a:prstGeom prst="bentConnector3">
            <a:avLst>
              <a:gd name="adj1" fmla="val 155271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8" idx="1"/>
            <a:endCxn id="13" idx="1"/>
          </p:cNvCxnSpPr>
          <p:nvPr/>
        </p:nvCxnSpPr>
        <p:spPr>
          <a:xfrm rot="10800000" flipV="1">
            <a:off x="687290" y="2442108"/>
            <a:ext cx="607434" cy="1907914"/>
          </a:xfrm>
          <a:prstGeom prst="bentConnector3">
            <a:avLst>
              <a:gd name="adj1" fmla="val 137634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64934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6767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Understanding Decorator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55314" name="TextBox 25"/>
          <p:cNvSpPr txBox="1">
            <a:spLocks noChangeArrowheads="1"/>
          </p:cNvSpPr>
          <p:nvPr/>
        </p:nvSpPr>
        <p:spPr bwMode="auto">
          <a:xfrm>
            <a:off x="442543" y="747687"/>
            <a:ext cx="832045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java.io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package makes extensive use of Decorator pattern. Each decorator adds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 functionality to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underlying class to which it is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applied</a:t>
            </a: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OutputStream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have similar API as InputStream 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527642" y="1699740"/>
            <a:ext cx="8347398" cy="2849934"/>
            <a:chOff x="527642" y="1699740"/>
            <a:chExt cx="8347398" cy="2849934"/>
          </a:xfrm>
        </p:grpSpPr>
        <p:cxnSp>
          <p:nvCxnSpPr>
            <p:cNvPr id="27" name="Straight Arrow Connector 26"/>
            <p:cNvCxnSpPr>
              <a:stCxn id="4" idx="0"/>
            </p:cNvCxnSpPr>
            <p:nvPr/>
          </p:nvCxnSpPr>
          <p:spPr>
            <a:xfrm flipH="1" flipV="1">
              <a:off x="2889115" y="2013626"/>
              <a:ext cx="28668" cy="1581739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" name="Rectangle 2"/>
            <p:cNvSpPr/>
            <p:nvPr/>
          </p:nvSpPr>
          <p:spPr>
            <a:xfrm>
              <a:off x="1831343" y="1699740"/>
              <a:ext cx="1204401" cy="3175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InputStream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092671" y="3595365"/>
              <a:ext cx="1650224" cy="31894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1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ByteArrayInputStream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620052" y="3063410"/>
              <a:ext cx="1626981" cy="3175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1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ObjectInputStream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27642" y="2504394"/>
              <a:ext cx="1678115" cy="31894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FileInputStream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1998701" y="2028522"/>
              <a:ext cx="2444" cy="466239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5" idx="0"/>
              <a:endCxn id="3" idx="2"/>
            </p:cNvCxnSpPr>
            <p:nvPr/>
          </p:nvCxnSpPr>
          <p:spPr>
            <a:xfrm flipV="1">
              <a:off x="2433543" y="2017240"/>
              <a:ext cx="1" cy="104617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5652015" y="3220419"/>
              <a:ext cx="1400319" cy="2921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FilterInputStream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180655" y="4257574"/>
              <a:ext cx="1694385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05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LineNumberInputStream</a:t>
              </a:r>
              <a:endParaRPr lang="en-US" sz="10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80944" y="4249282"/>
              <a:ext cx="1542463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05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DataInputStream</a:t>
              </a:r>
              <a:endParaRPr lang="en-US" sz="10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829310" y="4249282"/>
              <a:ext cx="1694386" cy="2921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05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BufferedInputStream</a:t>
              </a:r>
              <a:endParaRPr lang="en-US" sz="10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8" name="Straight Arrow Connector 17"/>
            <p:cNvCxnSpPr>
              <a:stCxn id="16" idx="0"/>
              <a:endCxn id="13" idx="1"/>
            </p:cNvCxnSpPr>
            <p:nvPr/>
          </p:nvCxnSpPr>
          <p:spPr>
            <a:xfrm flipV="1">
              <a:off x="4676503" y="3366469"/>
              <a:ext cx="975512" cy="882813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5" idx="0"/>
              <a:endCxn id="13" idx="2"/>
            </p:cNvCxnSpPr>
            <p:nvPr/>
          </p:nvCxnSpPr>
          <p:spPr>
            <a:xfrm flipH="1" flipV="1">
              <a:off x="6352175" y="3512519"/>
              <a:ext cx="1" cy="736763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4" idx="0"/>
              <a:endCxn id="13" idx="3"/>
            </p:cNvCxnSpPr>
            <p:nvPr/>
          </p:nvCxnSpPr>
          <p:spPr>
            <a:xfrm flipH="1" flipV="1">
              <a:off x="7052334" y="3366469"/>
              <a:ext cx="975514" cy="891105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0"/>
              <a:endCxn id="3" idx="3"/>
            </p:cNvCxnSpPr>
            <p:nvPr/>
          </p:nvCxnSpPr>
          <p:spPr>
            <a:xfrm flipH="1" flipV="1">
              <a:off x="3035744" y="1858490"/>
              <a:ext cx="3316431" cy="1361929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62422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748649"/>
            <a:ext cx="330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 of this session, you will be able to: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459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/>
              <a:t>Objectives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123950"/>
            <a:ext cx="6466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Know what is Software Design Patterns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Understand the need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Software Design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Code with Adapter Pattern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Communicate among objects with Mediator Pattern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Distribute Responsibility using Chain Of Responsibility Pattern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Decorate your objects with Decorator Pattern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11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387394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Writing a Java IO Decorator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/>
          <a:stretch/>
        </p:blipFill>
        <p:spPr bwMode="auto">
          <a:xfrm>
            <a:off x="2160338" y="1538916"/>
            <a:ext cx="4425288" cy="236187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830" y="792249"/>
            <a:ext cx="807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Below class decorate the input stream, such that each character read from input stream will be return in uppercase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29866" y="2438724"/>
            <a:ext cx="3297001" cy="17801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160338" y="1566338"/>
            <a:ext cx="4075092" cy="15545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2142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76" y="1339232"/>
            <a:ext cx="5972175" cy="215265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398463" y="146050"/>
            <a:ext cx="412446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Testing our Java IO Decorator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26010" y="3893614"/>
            <a:ext cx="4653803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FileInputStream is decorated with UpperCaseInputStream which will return each character read from inventory.txt in upper case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41927" y="1971797"/>
            <a:ext cx="5310324" cy="16828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6" idx="2"/>
          </p:cNvCxnSpPr>
          <p:nvPr/>
        </p:nvCxnSpPr>
        <p:spPr>
          <a:xfrm>
            <a:off x="4397089" y="2140085"/>
            <a:ext cx="0" cy="1727065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1458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466879" y="750244"/>
            <a:ext cx="814372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buFont typeface="Symbol" panose="05050102010706020507" pitchFamily="18" charset="2"/>
              <a:buChar char=""/>
            </a:pP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 Of Responsibility pattern gives more than one object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chance to handle the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</a:p>
          <a:p>
            <a:pPr>
              <a:buFont typeface="Symbol" panose="05050102010706020507" pitchFamily="18" charset="2"/>
              <a:buChar char="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"/>
            </a:pP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Sender of the request  does not know which object in the chain will serve its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</a:p>
          <a:p>
            <a:pPr>
              <a:buFont typeface="Symbol" panose="05050102010706020507" pitchFamily="18" charset="2"/>
              <a:buChar char="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"/>
            </a:pP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Chain Of Responsibility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 a chain of request handlers is maintained, a handler decides whether it can handle the request or not,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not then it passes the request to next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handler</a:t>
            </a:r>
            <a:endParaRPr lang="en-US" alt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spcBef>
                <a:spcPct val="0"/>
              </a:spcBef>
              <a:buNone/>
              <a:defRPr lang="en-US" sz="2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Chain of Responsibility </a:t>
            </a:r>
            <a:r>
              <a:rPr lang="en-US" dirty="0" smtClean="0"/>
              <a:t>(COR)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35" y="2658227"/>
            <a:ext cx="1502865" cy="1181563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579244" y="2975435"/>
            <a:ext cx="1167319" cy="627072"/>
            <a:chOff x="2795706" y="2906317"/>
            <a:chExt cx="1167319" cy="627072"/>
          </a:xfrm>
        </p:grpSpPr>
        <p:sp>
          <p:nvSpPr>
            <p:cNvPr id="3" name="Oval 2"/>
            <p:cNvSpPr/>
            <p:nvPr/>
          </p:nvSpPr>
          <p:spPr>
            <a:xfrm>
              <a:off x="2795706" y="2906317"/>
              <a:ext cx="1167319" cy="627072"/>
            </a:xfrm>
            <a:prstGeom prst="ellipse">
              <a:avLst/>
            </a:pr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2941620" y="3098256"/>
              <a:ext cx="875490" cy="2431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Receiver 1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347984" y="2975435"/>
            <a:ext cx="1167319" cy="627072"/>
            <a:chOff x="2795706" y="2906317"/>
            <a:chExt cx="1167319" cy="627072"/>
          </a:xfrm>
        </p:grpSpPr>
        <p:sp>
          <p:nvSpPr>
            <p:cNvPr id="14" name="Oval 13"/>
            <p:cNvSpPr/>
            <p:nvPr/>
          </p:nvSpPr>
          <p:spPr>
            <a:xfrm>
              <a:off x="2795706" y="2906317"/>
              <a:ext cx="1167319" cy="627072"/>
            </a:xfrm>
            <a:prstGeom prst="ellipse">
              <a:avLst/>
            </a:pr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941620" y="3098256"/>
              <a:ext cx="875490" cy="2431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Receiver 2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114545" y="2978708"/>
            <a:ext cx="1167319" cy="627072"/>
            <a:chOff x="2795706" y="2906317"/>
            <a:chExt cx="1167319" cy="627072"/>
          </a:xfrm>
        </p:grpSpPr>
        <p:sp>
          <p:nvSpPr>
            <p:cNvPr id="17" name="Oval 16"/>
            <p:cNvSpPr/>
            <p:nvPr/>
          </p:nvSpPr>
          <p:spPr>
            <a:xfrm>
              <a:off x="2795706" y="2906317"/>
              <a:ext cx="1167319" cy="627072"/>
            </a:xfrm>
            <a:prstGeom prst="ellipse">
              <a:avLst/>
            </a:pr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41620" y="3098256"/>
              <a:ext cx="875490" cy="2431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Receiver 3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12" name="Straight Arrow Connector 11"/>
          <p:cNvCxnSpPr/>
          <p:nvPr/>
        </p:nvCxnSpPr>
        <p:spPr>
          <a:xfrm>
            <a:off x="1801298" y="3288971"/>
            <a:ext cx="713936" cy="27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795191" y="3286138"/>
            <a:ext cx="536605" cy="9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568851" y="3286129"/>
            <a:ext cx="536605" cy="9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791771" y="2940066"/>
            <a:ext cx="85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09322" y="2940066"/>
            <a:ext cx="85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95593" y="2940066"/>
            <a:ext cx="85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752941" y="2975435"/>
            <a:ext cx="1167319" cy="627072"/>
            <a:chOff x="2795706" y="2906317"/>
            <a:chExt cx="1167319" cy="627072"/>
          </a:xfrm>
        </p:grpSpPr>
        <p:sp>
          <p:nvSpPr>
            <p:cNvPr id="29" name="Oval 28"/>
            <p:cNvSpPr/>
            <p:nvPr/>
          </p:nvSpPr>
          <p:spPr>
            <a:xfrm>
              <a:off x="2795706" y="2906317"/>
              <a:ext cx="1167319" cy="627072"/>
            </a:xfrm>
            <a:prstGeom prst="ellipse">
              <a:avLst/>
            </a:pr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941620" y="3098256"/>
              <a:ext cx="875490" cy="243191"/>
            </a:xfrm>
            <a:prstGeom prst="roundRect">
              <a:avLst/>
            </a:prstGeom>
            <a:ln w="12700"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Receiver N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>
            <a:off x="7334211" y="3286129"/>
            <a:ext cx="403159" cy="9"/>
          </a:xfrm>
          <a:prstGeom prst="straightConnector1">
            <a:avLst/>
          </a:prstGeom>
          <a:ln w="12700">
            <a:solidFill>
              <a:srgbClr val="0070C0"/>
            </a:solidFill>
            <a:prstDash val="sysDash"/>
            <a:tailEnd type="triangle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2534690" y="2658227"/>
            <a:ext cx="6453667" cy="1407935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196505" y="2940066"/>
            <a:ext cx="85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Rectangular Callout 26"/>
          <p:cNvSpPr/>
          <p:nvPr/>
        </p:nvSpPr>
        <p:spPr>
          <a:xfrm>
            <a:off x="2770758" y="3794446"/>
            <a:ext cx="975805" cy="486376"/>
          </a:xfrm>
          <a:prstGeom prst="wedgeRectCallout">
            <a:avLst>
              <a:gd name="adj1" fmla="val 8826"/>
              <a:gd name="adj2" fmla="val -9049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 to Receiver 2</a:t>
            </a:r>
            <a:endParaRPr lang="en-US" sz="10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5" name="Rectangular Callout 34"/>
          <p:cNvSpPr/>
          <p:nvPr/>
        </p:nvSpPr>
        <p:spPr>
          <a:xfrm>
            <a:off x="4519788" y="3794446"/>
            <a:ext cx="975805" cy="486376"/>
          </a:xfrm>
          <a:prstGeom prst="wedgeRectCallout">
            <a:avLst>
              <a:gd name="adj1" fmla="val 8826"/>
              <a:gd name="adj2" fmla="val -9049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 to Receiver 3</a:t>
            </a:r>
            <a:endParaRPr lang="en-US" sz="10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347984" y="2141393"/>
            <a:ext cx="2787966" cy="32101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 of Receiver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Rectangular Callout 33"/>
          <p:cNvSpPr/>
          <p:nvPr/>
        </p:nvSpPr>
        <p:spPr>
          <a:xfrm>
            <a:off x="6268818" y="3809977"/>
            <a:ext cx="975805" cy="486376"/>
          </a:xfrm>
          <a:prstGeom prst="wedgeRectCallout">
            <a:avLst>
              <a:gd name="adj1" fmla="val 8826"/>
              <a:gd name="adj2" fmla="val -9049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 to Receiver 4</a:t>
            </a:r>
            <a:endParaRPr lang="en-US" sz="10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Rectangular Callout 35"/>
          <p:cNvSpPr/>
          <p:nvPr/>
        </p:nvSpPr>
        <p:spPr>
          <a:xfrm>
            <a:off x="7848697" y="3809977"/>
            <a:ext cx="975805" cy="486376"/>
          </a:xfrm>
          <a:prstGeom prst="wedgeRectCallout">
            <a:avLst>
              <a:gd name="adj1" fmla="val 8826"/>
              <a:gd name="adj2" fmla="val -90497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Cannot handle</a:t>
            </a:r>
            <a:endParaRPr lang="en-US" sz="10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56609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TextBox 3"/>
          <p:cNvSpPr txBox="1">
            <a:spLocks noChangeArrowheads="1"/>
          </p:cNvSpPr>
          <p:nvPr/>
        </p:nvSpPr>
        <p:spPr bwMode="auto">
          <a:xfrm>
            <a:off x="502224" y="740013"/>
            <a:ext cx="787977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Handler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defines an interface for handling requests </a:t>
            </a:r>
            <a:endParaRPr lang="en-US" alt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ConcreteHandler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handles the requests it is responsible for .If it can handle the request it does so, otherwise it sends the request to its successor </a:t>
            </a:r>
            <a:endParaRPr lang="en-US" alt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sends commands to the first object in the chain that may handle the command 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348285" y="2519314"/>
          <a:ext cx="1466720" cy="6576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6720"/>
              </a:tblGrid>
              <a:tr h="314710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Handler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71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+HandleRequest()</a:t>
                      </a:r>
                      <a:endPara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295543" y="3709051"/>
          <a:ext cx="1400782" cy="6576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0782"/>
              </a:tblGrid>
              <a:tr h="314710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ConcreteHandler1</a:t>
                      </a:r>
                    </a:p>
                  </a:txBody>
                  <a:tcPr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4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+HandleRequest()</a:t>
                      </a:r>
                      <a:endPara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4396718" y="3704596"/>
          <a:ext cx="1507786" cy="6576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7786"/>
              </a:tblGrid>
              <a:tr h="314710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ConcreteHandler2</a:t>
                      </a:r>
                    </a:p>
                  </a:txBody>
                  <a:tcPr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4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+HandleRequest()</a:t>
                      </a:r>
                      <a:endPara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1" name="Elbow Connector 10"/>
          <p:cNvCxnSpPr>
            <a:stCxn id="9" idx="0"/>
            <a:endCxn id="8" idx="2"/>
          </p:cNvCxnSpPr>
          <p:nvPr/>
        </p:nvCxnSpPr>
        <p:spPr>
          <a:xfrm rot="5400000" flipH="1" flipV="1">
            <a:off x="3272726" y="2900133"/>
            <a:ext cx="532127" cy="1085711"/>
          </a:xfrm>
          <a:prstGeom prst="bentConnector3">
            <a:avLst>
              <a:gd name="adj1" fmla="val 50000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6" idx="0"/>
            <a:endCxn id="8" idx="2"/>
          </p:cNvCxnSpPr>
          <p:nvPr/>
        </p:nvCxnSpPr>
        <p:spPr>
          <a:xfrm rot="16200000" flipV="1">
            <a:off x="4352292" y="2906277"/>
            <a:ext cx="527672" cy="1068966"/>
          </a:xfrm>
          <a:prstGeom prst="bentConnector3">
            <a:avLst>
              <a:gd name="adj1" fmla="val 50000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618525" y="2479673"/>
          <a:ext cx="824826" cy="7037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4826"/>
              </a:tblGrid>
              <a:tr h="360802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Client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71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24" name="Straight Arrow Connector 23"/>
          <p:cNvCxnSpPr>
            <a:stCxn id="25" idx="3"/>
            <a:endCxn id="8" idx="1"/>
          </p:cNvCxnSpPr>
          <p:nvPr/>
        </p:nvCxnSpPr>
        <p:spPr>
          <a:xfrm>
            <a:off x="2443351" y="2831524"/>
            <a:ext cx="904934" cy="16595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29" idx="2"/>
            <a:endCxn id="8" idx="3"/>
          </p:cNvCxnSpPr>
          <p:nvPr/>
        </p:nvCxnSpPr>
        <p:spPr>
          <a:xfrm flipH="1" flipV="1">
            <a:off x="4815005" y="2848119"/>
            <a:ext cx="1287971" cy="1149949"/>
          </a:xfrm>
          <a:prstGeom prst="bentConnector3">
            <a:avLst>
              <a:gd name="adj1" fmla="val -14539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Diamond 28"/>
          <p:cNvSpPr/>
          <p:nvPr/>
        </p:nvSpPr>
        <p:spPr>
          <a:xfrm rot="16200000">
            <a:off x="5944902" y="3898360"/>
            <a:ext cx="116732" cy="199415"/>
          </a:xfrm>
          <a:prstGeom prst="diamond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itle 3"/>
          <p:cNvSpPr txBox="1">
            <a:spLocks/>
          </p:cNvSpPr>
          <p:nvPr/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spcBef>
                <a:spcPct val="0"/>
              </a:spcBef>
              <a:buNone/>
              <a:defRPr lang="en-US" sz="2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Chain of Responsibility - UML Diagram </a:t>
            </a:r>
          </a:p>
        </p:txBody>
      </p:sp>
    </p:spTree>
    <p:extLst>
      <p:ext uri="{BB962C8B-B14F-4D97-AF65-F5344CB8AC3E}">
        <p14:creationId xmlns:p14="http://schemas.microsoft.com/office/powerpoint/2010/main" val="253835177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28104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Problem Statement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729574"/>
            <a:ext cx="830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Customer support system is one of the implementation of this pattern,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where users calls the help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desk (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L1 support)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tell their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939580" y="3100870"/>
            <a:ext cx="1093357" cy="37941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L1 Support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793407" y="3096568"/>
            <a:ext cx="1093357" cy="37941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L2 Support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678367" y="2247197"/>
            <a:ext cx="1279883" cy="379414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Cannot handle</a:t>
            </a:r>
          </a:p>
        </p:txBody>
      </p:sp>
      <p:sp>
        <p:nvSpPr>
          <p:cNvPr id="13" name="Oval 12"/>
          <p:cNvSpPr/>
          <p:nvPr/>
        </p:nvSpPr>
        <p:spPr>
          <a:xfrm>
            <a:off x="1247402" y="2984298"/>
            <a:ext cx="1264595" cy="61255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217" y="2026428"/>
            <a:ext cx="752964" cy="747816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3" idx="6"/>
            <a:endCxn id="5" idx="1"/>
          </p:cNvCxnSpPr>
          <p:nvPr/>
        </p:nvCxnSpPr>
        <p:spPr>
          <a:xfrm>
            <a:off x="2511997" y="3290577"/>
            <a:ext cx="427583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iamond 3"/>
          <p:cNvSpPr/>
          <p:nvPr/>
        </p:nvSpPr>
        <p:spPr>
          <a:xfrm>
            <a:off x="3646661" y="2039415"/>
            <a:ext cx="1533021" cy="717540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Resolved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" name="Elbow Connector 7"/>
          <p:cNvCxnSpPr>
            <a:stCxn id="5" idx="3"/>
            <a:endCxn id="4" idx="2"/>
          </p:cNvCxnSpPr>
          <p:nvPr/>
        </p:nvCxnSpPr>
        <p:spPr>
          <a:xfrm flipV="1">
            <a:off x="4032937" y="2756955"/>
            <a:ext cx="380235" cy="533622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4" idx="3"/>
            <a:endCxn id="10" idx="0"/>
          </p:cNvCxnSpPr>
          <p:nvPr/>
        </p:nvCxnSpPr>
        <p:spPr>
          <a:xfrm>
            <a:off x="5179682" y="2398185"/>
            <a:ext cx="160404" cy="698383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1"/>
            <a:endCxn id="14" idx="3"/>
          </p:cNvCxnSpPr>
          <p:nvPr/>
        </p:nvCxnSpPr>
        <p:spPr>
          <a:xfrm flipH="1">
            <a:off x="2256181" y="2398185"/>
            <a:ext cx="1390480" cy="215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Diamond 28"/>
          <p:cNvSpPr/>
          <p:nvPr/>
        </p:nvSpPr>
        <p:spPr>
          <a:xfrm>
            <a:off x="5497863" y="1529657"/>
            <a:ext cx="1533021" cy="717540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Resolved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0" name="Elbow Connector 29"/>
          <p:cNvCxnSpPr>
            <a:stCxn id="10" idx="3"/>
            <a:endCxn id="29" idx="2"/>
          </p:cNvCxnSpPr>
          <p:nvPr/>
        </p:nvCxnSpPr>
        <p:spPr>
          <a:xfrm flipV="1">
            <a:off x="5886764" y="2247197"/>
            <a:ext cx="377610" cy="1039078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9" idx="3"/>
            <a:endCxn id="11" idx="0"/>
          </p:cNvCxnSpPr>
          <p:nvPr/>
        </p:nvCxnSpPr>
        <p:spPr>
          <a:xfrm>
            <a:off x="7030884" y="1888427"/>
            <a:ext cx="1287425" cy="358770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228999" y="2186502"/>
            <a:ext cx="479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chemeClr val="accent3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YES</a:t>
            </a:r>
            <a:endParaRPr lang="en-US" sz="1050" b="1" dirty="0">
              <a:solidFill>
                <a:schemeClr val="accent3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66118" y="2191757"/>
            <a:ext cx="479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chemeClr val="accent3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</a:t>
            </a:r>
            <a:endParaRPr lang="en-US" sz="1050" b="1" dirty="0">
              <a:solidFill>
                <a:schemeClr val="accent3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113069" y="1636267"/>
            <a:ext cx="479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chemeClr val="accent3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YES</a:t>
            </a:r>
            <a:endParaRPr lang="en-US" sz="1050" b="1" dirty="0">
              <a:solidFill>
                <a:schemeClr val="accent3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2" name="Elbow Connector 41"/>
          <p:cNvCxnSpPr>
            <a:stCxn id="29" idx="1"/>
            <a:endCxn id="14" idx="0"/>
          </p:cNvCxnSpPr>
          <p:nvPr/>
        </p:nvCxnSpPr>
        <p:spPr>
          <a:xfrm rot="10800000" flipV="1">
            <a:off x="1879699" y="1888426"/>
            <a:ext cx="3618164" cy="138001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935836" y="1673171"/>
            <a:ext cx="479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chemeClr val="accent3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</a:t>
            </a:r>
            <a:endParaRPr lang="en-US" sz="1050" b="1" dirty="0">
              <a:solidFill>
                <a:schemeClr val="accent3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575469" y="3836404"/>
            <a:ext cx="5475135" cy="842044"/>
            <a:chOff x="6586643" y="1134410"/>
            <a:chExt cx="5475135" cy="842044"/>
          </a:xfrm>
        </p:grpSpPr>
        <p:grpSp>
          <p:nvGrpSpPr>
            <p:cNvPr id="51" name="Group 50"/>
            <p:cNvGrpSpPr/>
            <p:nvPr/>
          </p:nvGrpSpPr>
          <p:grpSpPr>
            <a:xfrm>
              <a:off x="6586643" y="1564324"/>
              <a:ext cx="5475135" cy="412130"/>
              <a:chOff x="5378983" y="999435"/>
              <a:chExt cx="4677465" cy="899435"/>
            </a:xfrm>
          </p:grpSpPr>
          <p:sp>
            <p:nvSpPr>
              <p:cNvPr id="53" name="Folded Corner 52"/>
              <p:cNvSpPr/>
              <p:nvPr/>
            </p:nvSpPr>
            <p:spPr>
              <a:xfrm>
                <a:off x="5378986" y="999435"/>
                <a:ext cx="4577736" cy="899435"/>
              </a:xfrm>
              <a:prstGeom prst="foldedCorner">
                <a:avLst/>
              </a:prstGeom>
              <a:solidFill>
                <a:srgbClr val="FFFFCC"/>
              </a:solidFill>
              <a:ln>
                <a:solidFill>
                  <a:srgbClr val="FF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78983" y="1159231"/>
                <a:ext cx="4677465" cy="6045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12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Request goes through multiple objects (handlers)</a:t>
                </a:r>
                <a:endParaRPr lang="en-US" sz="1200" dirty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646" y="1134410"/>
              <a:ext cx="639194" cy="639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50311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130676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Solution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752678"/>
            <a:ext cx="8045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Using Chain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responsibility simplifies the request object because it does not have to know the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chain’s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structure and keep direct references to its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members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this case,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simply interact with help desk and the request internally goes through multiple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handlers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does not need to know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about the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different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handlers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98336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398463" y="146050"/>
            <a:ext cx="536467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Chain of Responsibility 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16" name="Picture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11514" y="949700"/>
            <a:ext cx="4110713" cy="1200251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1992" y="2461158"/>
            <a:ext cx="3134671" cy="227627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0"/>
          <p:cNvSpPr txBox="1">
            <a:spLocks noChangeArrowheads="1"/>
          </p:cNvSpPr>
          <p:nvPr/>
        </p:nvSpPr>
        <p:spPr bwMode="auto">
          <a:xfrm>
            <a:off x="5524216" y="2288690"/>
            <a:ext cx="226685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 (user) will generate a SupportRequest (a ticket)</a:t>
            </a:r>
          </a:p>
        </p:txBody>
      </p:sp>
      <p:sp>
        <p:nvSpPr>
          <p:cNvPr id="21" name="TextBox 13"/>
          <p:cNvSpPr txBox="1">
            <a:spLocks noChangeArrowheads="1"/>
          </p:cNvSpPr>
          <p:nvPr/>
        </p:nvSpPr>
        <p:spPr bwMode="auto">
          <a:xfrm>
            <a:off x="5524216" y="718842"/>
            <a:ext cx="2405582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levels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have to inherit the support class  and implement the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handleRequest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17238" y="2441701"/>
            <a:ext cx="2036330" cy="1556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1316" y="978861"/>
            <a:ext cx="2036330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23" idx="3"/>
            <a:endCxn id="21" idx="1"/>
          </p:cNvCxnSpPr>
          <p:nvPr/>
        </p:nvCxnSpPr>
        <p:spPr>
          <a:xfrm flipV="1">
            <a:off x="2747646" y="1042008"/>
            <a:ext cx="2776570" cy="14676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2" idx="3"/>
            <a:endCxn id="19" idx="1"/>
          </p:cNvCxnSpPr>
          <p:nvPr/>
        </p:nvCxnSpPr>
        <p:spPr>
          <a:xfrm>
            <a:off x="2853568" y="2519523"/>
            <a:ext cx="2670648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5922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150" r="1625" b="1439"/>
          <a:stretch/>
        </p:blipFill>
        <p:spPr>
          <a:xfrm>
            <a:off x="1128037" y="904671"/>
            <a:ext cx="4835018" cy="40175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1594963" y="908882"/>
            <a:ext cx="2403103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98463" y="146050"/>
            <a:ext cx="649645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Chain of Responsibility </a:t>
            </a:r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(Contd.)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981" y="904671"/>
            <a:ext cx="2000250" cy="1714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8" name="Straight Arrow Connector 7"/>
          <p:cNvCxnSpPr>
            <a:stCxn id="5" idx="1"/>
            <a:endCxn id="3" idx="3"/>
          </p:cNvCxnSpPr>
          <p:nvPr/>
        </p:nvCxnSpPr>
        <p:spPr>
          <a:xfrm flipH="1" flipV="1">
            <a:off x="3998066" y="986705"/>
            <a:ext cx="2431915" cy="369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6644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98463" y="146050"/>
            <a:ext cx="653608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Chain of Responsibility (Contd.) 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t="1" r="735" b="1116"/>
          <a:stretch/>
        </p:blipFill>
        <p:spPr>
          <a:xfrm>
            <a:off x="1226426" y="904671"/>
            <a:ext cx="5086824" cy="40688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Rectangle 10"/>
          <p:cNvSpPr/>
          <p:nvPr/>
        </p:nvSpPr>
        <p:spPr>
          <a:xfrm>
            <a:off x="1226426" y="924123"/>
            <a:ext cx="2764344" cy="1556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981" y="904671"/>
            <a:ext cx="2000250" cy="1714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5" name="Straight Arrow Connector 14"/>
          <p:cNvCxnSpPr>
            <a:stCxn id="14" idx="1"/>
            <a:endCxn id="11" idx="3"/>
          </p:cNvCxnSpPr>
          <p:nvPr/>
        </p:nvCxnSpPr>
        <p:spPr>
          <a:xfrm flipH="1">
            <a:off x="3990770" y="990396"/>
            <a:ext cx="2439211" cy="11549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61755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398463" y="146050"/>
            <a:ext cx="653608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Chain of Responsibility (Contd.) 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t="249" r="1730"/>
          <a:stretch/>
        </p:blipFill>
        <p:spPr>
          <a:xfrm>
            <a:off x="516093" y="960253"/>
            <a:ext cx="5129414" cy="27933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Straight Arrow Connector 12"/>
          <p:cNvCxnSpPr>
            <a:stCxn id="17" idx="3"/>
            <a:endCxn id="14" idx="1"/>
          </p:cNvCxnSpPr>
          <p:nvPr/>
        </p:nvCxnSpPr>
        <p:spPr>
          <a:xfrm flipV="1">
            <a:off x="3093397" y="2177748"/>
            <a:ext cx="2774422" cy="9728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5"/>
          <p:cNvSpPr txBox="1">
            <a:spLocks noChangeArrowheads="1"/>
          </p:cNvSpPr>
          <p:nvPr/>
        </p:nvSpPr>
        <p:spPr bwMode="auto">
          <a:xfrm>
            <a:off x="5867819" y="1854582"/>
            <a:ext cx="300071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Here we are creating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responsible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objects for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handling the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request according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user query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TextBox 8"/>
          <p:cNvSpPr txBox="1">
            <a:spLocks noChangeArrowheads="1"/>
          </p:cNvSpPr>
          <p:nvPr/>
        </p:nvSpPr>
        <p:spPr bwMode="auto">
          <a:xfrm>
            <a:off x="1063557" y="3857540"/>
            <a:ext cx="21109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the support</a:t>
            </a:r>
            <a:r>
              <a:rPr lang="en-US" alt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requests will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first go to L1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4015" y="1962492"/>
            <a:ext cx="2199382" cy="44996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r="5357" b="15486"/>
          <a:stretch/>
        </p:blipFill>
        <p:spPr>
          <a:xfrm>
            <a:off x="5943600" y="3460778"/>
            <a:ext cx="2388903" cy="30589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TextBox 18"/>
          <p:cNvSpPr txBox="1"/>
          <p:nvPr/>
        </p:nvSpPr>
        <p:spPr>
          <a:xfrm>
            <a:off x="5867819" y="3071318"/>
            <a:ext cx="65434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20527" y="2533535"/>
            <a:ext cx="2396962" cy="14945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Elbow Connector 5"/>
          <p:cNvCxnSpPr>
            <a:stCxn id="15" idx="1"/>
            <a:endCxn id="16" idx="1"/>
          </p:cNvCxnSpPr>
          <p:nvPr/>
        </p:nvCxnSpPr>
        <p:spPr>
          <a:xfrm rot="10800000" flipH="1" flipV="1">
            <a:off x="920527" y="2608261"/>
            <a:ext cx="143030" cy="1480112"/>
          </a:xfrm>
          <a:prstGeom prst="bentConnector3">
            <a:avLst>
              <a:gd name="adj1" fmla="val -159827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02260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eastgate.com/Tinderbox/elements/maps/Gamma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9547" y="2268133"/>
            <a:ext cx="2398712" cy="2525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445928" y="154425"/>
            <a:ext cx="6640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/>
              <a:t>Software Design </a:t>
            </a:r>
            <a:r>
              <a:rPr lang="en-US" sz="2600" dirty="0" smtClean="0"/>
              <a:t>Patterns &amp; Gang Of Four(GOF)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469186" y="736958"/>
            <a:ext cx="83700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Software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patterns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describe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relationship among classes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solve a general and repeatable design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a specific context with proven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Anyone who knows something about Software Design Patterns will certainly be aware of famous book “Elements of Reusable Object-Oriented Software” written by Erich Gamma, Richard Helm, Ralph Johnson and John Vlissides popularly knows as Gang Of Four(GOF)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415415" y="3105150"/>
            <a:ext cx="2754009" cy="1585353"/>
            <a:chOff x="6445503" y="3307453"/>
            <a:chExt cx="2754009" cy="1585353"/>
          </a:xfrm>
        </p:grpSpPr>
        <p:sp>
          <p:nvSpPr>
            <p:cNvPr id="7" name="Cloud Callout 6"/>
            <p:cNvSpPr/>
            <p:nvPr/>
          </p:nvSpPr>
          <p:spPr>
            <a:xfrm>
              <a:off x="6445503" y="3307453"/>
              <a:ext cx="2754009" cy="1585353"/>
            </a:xfrm>
            <a:prstGeom prst="cloudCallout">
              <a:avLst>
                <a:gd name="adj1" fmla="val -84081"/>
                <a:gd name="adj2" fmla="val -23943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781800" y="3546131"/>
              <a:ext cx="2286000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This is </a:t>
              </a:r>
              <a:r>
                <a:rPr lang="en-US" alt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the most popular book written on Software Design Patterns by  Erich Gamma, Richard Helm, Ralph Johnson and John </a:t>
              </a:r>
              <a:r>
                <a:rPr lang="en-US" altLang="en-US" sz="11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Vlissides, </a:t>
              </a:r>
              <a:r>
                <a:rPr lang="en-US" alt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known as Gang Of Four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46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1"/>
          <p:cNvSpPr txBox="1">
            <a:spLocks noChangeArrowheads="1"/>
          </p:cNvSpPr>
          <p:nvPr/>
        </p:nvSpPr>
        <p:spPr bwMode="auto">
          <a:xfrm>
            <a:off x="331788" y="155575"/>
            <a:ext cx="54514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Other Uses Of  Chain of Responsibility  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28675" name="TextBox 2"/>
          <p:cNvSpPr txBox="1">
            <a:spLocks noChangeArrowheads="1"/>
          </p:cNvSpPr>
          <p:nvPr/>
        </p:nvSpPr>
        <p:spPr bwMode="auto">
          <a:xfrm>
            <a:off x="457200" y="752678"/>
            <a:ext cx="8355012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 of the most important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of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 Of Responsibility pattern is to implement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filter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mechanism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alt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 filter process the request and then passes on to next filter in the chain, similarly next filter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processes the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 and then passes onto next filter in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altLang="en-US" sz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JavaEE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 Chain Of Responsibility pattern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implement filter mechanism using the following </a:t>
            </a:r>
            <a:r>
              <a:rPr lang="en-US" altLang="en-US" sz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doFilter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method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javax.servlet.Filter#doFilter(</a:t>
            </a:r>
            <a:r>
              <a:rPr lang="en-US" altLang="en-US" sz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ServletRequest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request, </a:t>
            </a:r>
            <a:r>
              <a:rPr lang="en-US" alt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ServletResponse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response, </a:t>
            </a:r>
            <a:r>
              <a:rPr lang="en-US" alt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FilterChain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chain) </a:t>
            </a:r>
            <a:endParaRPr lang="en-US" alt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5881"/>
          <a:stretch/>
        </p:blipFill>
        <p:spPr>
          <a:xfrm>
            <a:off x="4696667" y="2393562"/>
            <a:ext cx="900545" cy="15240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5881"/>
          <a:stretch/>
        </p:blipFill>
        <p:spPr>
          <a:xfrm>
            <a:off x="2895600" y="2354101"/>
            <a:ext cx="900545" cy="15240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34255" y="2966878"/>
            <a:ext cx="855800" cy="261610"/>
          </a:xfrm>
          <a:prstGeom prst="rect">
            <a:avLst/>
          </a:prstGeom>
          <a:ln w="127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40345" y="3917592"/>
            <a:ext cx="855800" cy="430887"/>
          </a:xfrm>
          <a:prstGeom prst="rect">
            <a:avLst/>
          </a:prstGeom>
          <a:ln w="127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Logging Filter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58420" y="3917592"/>
            <a:ext cx="1177038" cy="430887"/>
          </a:xfrm>
          <a:prstGeom prst="rect">
            <a:avLst/>
          </a:prstGeom>
          <a:ln w="127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Filter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24417" y="2966878"/>
            <a:ext cx="855800" cy="261610"/>
          </a:xfrm>
          <a:prstGeom prst="rect">
            <a:avLst/>
          </a:prstGeom>
          <a:ln w="127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Servlet</a:t>
            </a:r>
            <a:endParaRPr lang="en-US" sz="11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33400" y="3946406"/>
            <a:ext cx="7798469" cy="835144"/>
            <a:chOff x="6586643" y="1177931"/>
            <a:chExt cx="5475135" cy="835144"/>
          </a:xfrm>
        </p:grpSpPr>
        <p:grpSp>
          <p:nvGrpSpPr>
            <p:cNvPr id="16" name="Group 15"/>
            <p:cNvGrpSpPr/>
            <p:nvPr/>
          </p:nvGrpSpPr>
          <p:grpSpPr>
            <a:xfrm>
              <a:off x="6586643" y="1551410"/>
              <a:ext cx="5475135" cy="461665"/>
              <a:chOff x="5378983" y="971251"/>
              <a:chExt cx="4677465" cy="1007540"/>
            </a:xfrm>
          </p:grpSpPr>
          <p:sp>
            <p:nvSpPr>
              <p:cNvPr id="18" name="Folded Corner 17"/>
              <p:cNvSpPr/>
              <p:nvPr/>
            </p:nvSpPr>
            <p:spPr>
              <a:xfrm>
                <a:off x="5378986" y="999435"/>
                <a:ext cx="4577736" cy="899435"/>
              </a:xfrm>
              <a:prstGeom prst="foldedCorner">
                <a:avLst/>
              </a:prstGeom>
              <a:solidFill>
                <a:srgbClr val="FFFFCC"/>
              </a:solidFill>
              <a:ln>
                <a:solidFill>
                  <a:srgbClr val="FF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5378983" y="971251"/>
                <a:ext cx="4677465" cy="1007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12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JAX-WS also uses Chain Of Responsibility pattern to implement JWS Handler Framework, which allows manipulation of SOAP messages  </a:t>
                </a:r>
                <a:endParaRPr lang="en-US" sz="1200" dirty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392" y="1177931"/>
              <a:ext cx="405309" cy="527772"/>
            </a:xfrm>
            <a:prstGeom prst="rect">
              <a:avLst/>
            </a:prstGeom>
          </p:spPr>
        </p:pic>
      </p:grpSp>
      <p:cxnSp>
        <p:nvCxnSpPr>
          <p:cNvPr id="4" name="Straight Arrow Connector 3"/>
          <p:cNvCxnSpPr/>
          <p:nvPr/>
        </p:nvCxnSpPr>
        <p:spPr>
          <a:xfrm>
            <a:off x="2133600" y="3105150"/>
            <a:ext cx="685800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872620" y="3094206"/>
            <a:ext cx="685800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735458" y="3112445"/>
            <a:ext cx="685800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1506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259080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Mediator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37891" name="TextBox 1"/>
          <p:cNvSpPr txBox="1">
            <a:spLocks noChangeArrowheads="1"/>
          </p:cNvSpPr>
          <p:nvPr/>
        </p:nvSpPr>
        <p:spPr bwMode="auto">
          <a:xfrm>
            <a:off x="458450" y="740517"/>
            <a:ext cx="81521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mediator pattern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promotes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loose coupling of objects by removing the need for classes to communicate with each other </a:t>
            </a: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directly</a:t>
            </a: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alt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Instead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mediator objects are used to encapsulate and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centralize the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interactions between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classes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618" y="1576716"/>
            <a:ext cx="3285380" cy="31617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7200" y="1632287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Mediator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 simplifies communication in general when a program contains  large number of classes that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interact</a:t>
            </a: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Each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needs to 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know how to pass messages to its mediator, rather than to numerous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colleagues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62360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75829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Mediator </a:t>
            </a:r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Pattern – UML Diagram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39940" name="TextBox 2"/>
          <p:cNvSpPr txBox="1">
            <a:spLocks noChangeArrowheads="1"/>
          </p:cNvSpPr>
          <p:nvPr/>
        </p:nvSpPr>
        <p:spPr bwMode="auto">
          <a:xfrm>
            <a:off x="457200" y="749273"/>
            <a:ext cx="682327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Mediator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- defines an interface for communicating with Colleague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objects</a:t>
            </a: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ConcreteMediator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- knows the colleague classes and keep a reference to the colleague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objects</a:t>
            </a: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Colleague</a:t>
            </a:r>
            <a:r>
              <a:rPr lang="en-US" altLang="en-US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classes</a:t>
            </a:r>
            <a:r>
              <a:rPr lang="en-US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- keep a reference to its Mediator </a:t>
            </a: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529339"/>
              </p:ext>
            </p:extLst>
          </p:nvPr>
        </p:nvGraphicFramePr>
        <p:xfrm>
          <a:off x="1775299" y="2145193"/>
          <a:ext cx="1192517" cy="86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2517"/>
              </a:tblGrid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Mediator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9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baseline="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6386479"/>
              </p:ext>
            </p:extLst>
          </p:nvPr>
        </p:nvGraphicFramePr>
        <p:xfrm>
          <a:off x="1695860" y="3387090"/>
          <a:ext cx="1351402" cy="86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1402"/>
              </a:tblGrid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ConcreteMediator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9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baseline="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191717"/>
              </p:ext>
            </p:extLst>
          </p:nvPr>
        </p:nvGraphicFramePr>
        <p:xfrm>
          <a:off x="3763591" y="3385105"/>
          <a:ext cx="1494209" cy="86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4209"/>
              </a:tblGrid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ConcreteColleagueA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9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baseline="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432468"/>
              </p:ext>
            </p:extLst>
          </p:nvPr>
        </p:nvGraphicFramePr>
        <p:xfrm>
          <a:off x="5540505" y="3382836"/>
          <a:ext cx="1494209" cy="86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4209"/>
              </a:tblGrid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ConcreteColleagueB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9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baseline="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525741"/>
              </p:ext>
            </p:extLst>
          </p:nvPr>
        </p:nvGraphicFramePr>
        <p:xfrm>
          <a:off x="4814179" y="2145193"/>
          <a:ext cx="1192517" cy="86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2517"/>
              </a:tblGrid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Colleague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188">
                <a:tc>
                  <a:txBody>
                    <a:bodyPr/>
                    <a:lstStyle/>
                    <a:p>
                      <a:pPr marL="0" marR="0" indent="0" algn="ctr" defTabSz="9143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9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sz="1100" baseline="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3" name="Straight Arrow Connector 2"/>
          <p:cNvCxnSpPr>
            <a:stCxn id="6" idx="0"/>
            <a:endCxn id="5" idx="2"/>
          </p:cNvCxnSpPr>
          <p:nvPr/>
        </p:nvCxnSpPr>
        <p:spPr>
          <a:xfrm flipH="1" flipV="1">
            <a:off x="2371557" y="3006253"/>
            <a:ext cx="4" cy="380837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endCxn id="7" idx="2"/>
          </p:cNvCxnSpPr>
          <p:nvPr/>
        </p:nvCxnSpPr>
        <p:spPr>
          <a:xfrm>
            <a:off x="2495149" y="4245152"/>
            <a:ext cx="2015546" cy="1013"/>
          </a:xfrm>
          <a:prstGeom prst="bentConnector4">
            <a:avLst>
              <a:gd name="adj1" fmla="val 2025"/>
              <a:gd name="adj2" fmla="val 22666634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6" idx="2"/>
            <a:endCxn id="8" idx="2"/>
          </p:cNvCxnSpPr>
          <p:nvPr/>
        </p:nvCxnSpPr>
        <p:spPr>
          <a:xfrm rot="5400000" flipH="1" flipV="1">
            <a:off x="4327458" y="2287999"/>
            <a:ext cx="4254" cy="3916048"/>
          </a:xfrm>
          <a:prstGeom prst="bentConnector3">
            <a:avLst>
              <a:gd name="adj1" fmla="val -8803832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1"/>
            <a:endCxn id="5" idx="3"/>
          </p:cNvCxnSpPr>
          <p:nvPr/>
        </p:nvCxnSpPr>
        <p:spPr>
          <a:xfrm flipH="1">
            <a:off x="2967816" y="2575723"/>
            <a:ext cx="1846363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7" idx="0"/>
            <a:endCxn id="9" idx="2"/>
          </p:cNvCxnSpPr>
          <p:nvPr/>
        </p:nvCxnSpPr>
        <p:spPr>
          <a:xfrm rot="5400000" flipH="1" flipV="1">
            <a:off x="4771140" y="2745808"/>
            <a:ext cx="378852" cy="899742"/>
          </a:xfrm>
          <a:prstGeom prst="bentConnector3">
            <a:avLst>
              <a:gd name="adj1" fmla="val 50000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8" idx="0"/>
            <a:endCxn id="9" idx="2"/>
          </p:cNvCxnSpPr>
          <p:nvPr/>
        </p:nvCxnSpPr>
        <p:spPr>
          <a:xfrm rot="16200000" flipV="1">
            <a:off x="5660732" y="2755959"/>
            <a:ext cx="376583" cy="877172"/>
          </a:xfrm>
          <a:prstGeom prst="bentConnector3">
            <a:avLst>
              <a:gd name="adj1" fmla="val 50000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4556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28104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Problem Statement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457200" y="750245"/>
            <a:ext cx="498093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Suppose you have to create a chat application where multiple users can chat together</a:t>
            </a: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alt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Rather than each user sending the message directly to other users, we can use mediator pattern to implement this design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939" y="740517"/>
            <a:ext cx="3161772" cy="365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878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48151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>
                <a:solidFill>
                  <a:srgbClr val="262626"/>
                </a:solidFill>
                <a:latin typeface="Calibri" panose="020F0502020204030204" pitchFamily="34" charset="0"/>
              </a:rPr>
              <a:t>Implementing Mediator Pattern</a:t>
            </a:r>
            <a:endParaRPr lang="en-IN" altLang="en-US" sz="26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35111" y="997797"/>
            <a:ext cx="3793315" cy="665634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35112" y="1961138"/>
            <a:ext cx="3919774" cy="26574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335111" y="1028199"/>
            <a:ext cx="2076893" cy="1556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>
            <a:stCxn id="7" idx="1"/>
            <a:endCxn id="9" idx="1"/>
          </p:cNvCxnSpPr>
          <p:nvPr/>
        </p:nvCxnSpPr>
        <p:spPr>
          <a:xfrm rot="10800000" flipH="1" flipV="1">
            <a:off x="2335111" y="1106021"/>
            <a:ext cx="10598" cy="975250"/>
          </a:xfrm>
          <a:prstGeom prst="bentConnector3">
            <a:avLst>
              <a:gd name="adj1" fmla="val -2157011"/>
            </a:avLst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345709" y="2003448"/>
            <a:ext cx="3344856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6" idx="3"/>
            <a:endCxn id="12" idx="1"/>
          </p:cNvCxnSpPr>
          <p:nvPr/>
        </p:nvCxnSpPr>
        <p:spPr>
          <a:xfrm flipV="1">
            <a:off x="4809358" y="2231629"/>
            <a:ext cx="1884826" cy="6274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6694184" y="2016185"/>
            <a:ext cx="185349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11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ChatMediator</a:t>
            </a:r>
            <a:r>
              <a:rPr lang="en-US" alt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keeps the reference of all the users</a:t>
            </a:r>
            <a:endParaRPr lang="en-US" alt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524776" y="2167155"/>
            <a:ext cx="2284582" cy="14149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9684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7282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Mediator Pattern (Contd.)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41987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5379" y="963038"/>
            <a:ext cx="3229583" cy="144942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8" name="Picture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15183" y="2714017"/>
            <a:ext cx="4221804" cy="203308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2644885" y="963038"/>
            <a:ext cx="2513040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05223" y="2737323"/>
            <a:ext cx="2764344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Elbow Connector 2"/>
          <p:cNvCxnSpPr>
            <a:stCxn id="5" idx="1"/>
            <a:endCxn id="6" idx="1"/>
          </p:cNvCxnSpPr>
          <p:nvPr/>
        </p:nvCxnSpPr>
        <p:spPr>
          <a:xfrm rot="10800000" flipV="1">
            <a:off x="2305223" y="1040860"/>
            <a:ext cx="339662" cy="1774285"/>
          </a:xfrm>
          <a:prstGeom prst="bentConnector3">
            <a:avLst>
              <a:gd name="adj1" fmla="val 167302"/>
            </a:avLst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6629400" y="2909586"/>
            <a:ext cx="1853492" cy="4308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User doesn’t have any reference to other users</a:t>
            </a:r>
            <a:endParaRPr lang="en-US" alt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51537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98330" y="1332183"/>
            <a:ext cx="3733800" cy="2315689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563182" y="1664910"/>
            <a:ext cx="2822035" cy="7905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5472416" y="1332183"/>
            <a:ext cx="65434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  <a:endParaRPr lang="en-US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7282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Mediator Pattern (Contd.)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847218" y="1822810"/>
            <a:ext cx="3347354" cy="66347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883623" y="3207490"/>
            <a:ext cx="2284582" cy="1556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Elbow Connector 8"/>
          <p:cNvCxnSpPr>
            <a:stCxn id="6" idx="1"/>
            <a:endCxn id="7" idx="1"/>
          </p:cNvCxnSpPr>
          <p:nvPr/>
        </p:nvCxnSpPr>
        <p:spPr>
          <a:xfrm rot="10800000" flipH="1" flipV="1">
            <a:off x="1847217" y="2154549"/>
            <a:ext cx="36405" cy="1130763"/>
          </a:xfrm>
          <a:prstGeom prst="bentConnector3">
            <a:avLst>
              <a:gd name="adj1" fmla="val -627936"/>
            </a:avLst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31437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132" y="1084633"/>
            <a:ext cx="4314825" cy="32575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6350470" y="1339798"/>
            <a:ext cx="966420" cy="2896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269750" y="1856806"/>
            <a:ext cx="1492716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ContactSelectorPanel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96199" y="2298771"/>
            <a:ext cx="1439818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ContactDisplayPanel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10627" y="4439100"/>
            <a:ext cx="1358064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ContactEditorPanel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0" y="745561"/>
            <a:ext cx="42725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GUI applications consists of small components like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Windows, Panel etc.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 Panel contains a group of GUI element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These panels have to co-ordinate among themselves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in this application, whenever a contact is selected from the drop down box, its details should be updated in the ContactDisplayPanel and </a:t>
            </a:r>
            <a:r>
              <a:rPr lang="en-US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ContactEditorPanel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Rather then one panel having reference of all other panels,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can use Mediator Pattern to simplify the communication between panel objects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10315" y="1668481"/>
            <a:ext cx="2089319" cy="15319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681132" y="3229661"/>
            <a:ext cx="4314825" cy="10920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>
            <a:stCxn id="4" idx="2"/>
            <a:endCxn id="9" idx="1"/>
          </p:cNvCxnSpPr>
          <p:nvPr/>
        </p:nvCxnSpPr>
        <p:spPr>
          <a:xfrm rot="16200000" flipH="1">
            <a:off x="6872655" y="1590516"/>
            <a:ext cx="358120" cy="436070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3"/>
            <a:endCxn id="12" idx="1"/>
          </p:cNvCxnSpPr>
          <p:nvPr/>
        </p:nvCxnSpPr>
        <p:spPr>
          <a:xfrm flipV="1">
            <a:off x="6799634" y="2429576"/>
            <a:ext cx="496565" cy="4864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2" idx="2"/>
            <a:endCxn id="17" idx="1"/>
          </p:cNvCxnSpPr>
          <p:nvPr/>
        </p:nvCxnSpPr>
        <p:spPr>
          <a:xfrm rot="16200000" flipH="1">
            <a:off x="6960725" y="4220003"/>
            <a:ext cx="227722" cy="472082"/>
          </a:xfrm>
          <a:prstGeom prst="bentConnector2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57282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600" dirty="0">
                <a:solidFill>
                  <a:srgbClr val="262626"/>
                </a:solidFill>
                <a:latin typeface="Calibri" panose="020F0502020204030204" pitchFamily="34" charset="0"/>
              </a:rPr>
              <a:t>Implementing Mediator Pattern (Contd.) 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9935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45928" y="154425"/>
            <a:ext cx="6640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/>
              <a:t>Conclusion</a:t>
            </a:r>
            <a:endParaRPr 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752892"/>
            <a:ext cx="8077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Similarly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there are other design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 to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solve majority of the problems that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software designers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encounter during their day to day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activities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Design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 compliments ones experience and helps them deliver wonderful and successful software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designs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They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 as common nomenclature or jargon that architects can easily communicate with others in software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industry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Software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is no more an art. It’s a skill one can learn. And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design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53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7748" y="815200"/>
            <a:ext cx="4191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Design Patterns</a:t>
            </a:r>
            <a:r>
              <a:rPr lang="en-IN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Creational Design Patterns</a:t>
            </a:r>
            <a:r>
              <a:rPr lang="en-IN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 </a:t>
            </a: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Structural Design Patterns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 </a:t>
            </a: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Behavioral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Patterns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68748" y="632843"/>
            <a:ext cx="4191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Concurrency Design Patterns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 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 Patterns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/>
            <a:endParaRPr lang="en-IN" sz="1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7 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Refactoring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and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Retrospection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Clr>
                <a:srgbClr val="0070C0"/>
              </a:buCl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/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45928" y="154425"/>
            <a:ext cx="6640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/>
              <a:t>Course Topics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05885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45928" y="154425"/>
            <a:ext cx="6640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/>
              <a:t>Classification of Software </a:t>
            </a:r>
            <a:r>
              <a:rPr lang="en-US" sz="2600" dirty="0"/>
              <a:t>Design </a:t>
            </a:r>
            <a:r>
              <a:rPr lang="en-US" sz="2600" dirty="0" smtClean="0"/>
              <a:t>Patterns</a:t>
            </a:r>
            <a:endParaRPr lang="en-US" sz="2600" dirty="0"/>
          </a:p>
        </p:txBody>
      </p:sp>
      <p:grpSp>
        <p:nvGrpSpPr>
          <p:cNvPr id="8" name="Group 7"/>
          <p:cNvGrpSpPr/>
          <p:nvPr/>
        </p:nvGrpSpPr>
        <p:grpSpPr>
          <a:xfrm>
            <a:off x="1752600" y="1011424"/>
            <a:ext cx="6096000" cy="3295951"/>
            <a:chOff x="1752600" y="836579"/>
            <a:chExt cx="6096000" cy="3295951"/>
          </a:xfrm>
        </p:grpSpPr>
        <p:sp>
          <p:nvSpPr>
            <p:cNvPr id="3" name="Rectangle 2"/>
            <p:cNvSpPr/>
            <p:nvPr/>
          </p:nvSpPr>
          <p:spPr>
            <a:xfrm>
              <a:off x="3543300" y="836579"/>
              <a:ext cx="1981200" cy="304800"/>
            </a:xfrm>
            <a:prstGeom prst="rect">
              <a:avLst/>
            </a:prstGeom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Software Design Patterns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7" name="Straight Connector 6"/>
            <p:cNvCxnSpPr>
              <a:stCxn id="3" idx="2"/>
            </p:cNvCxnSpPr>
            <p:nvPr/>
          </p:nvCxnSpPr>
          <p:spPr>
            <a:xfrm flipH="1">
              <a:off x="4525794" y="1141379"/>
              <a:ext cx="0" cy="134971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4525794" y="1276350"/>
              <a:ext cx="233220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514600" y="1276350"/>
              <a:ext cx="2019300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2514600" y="1276350"/>
              <a:ext cx="0" cy="40005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0" name="Diagram 39"/>
            <p:cNvGraphicFramePr/>
            <p:nvPr>
              <p:extLst>
                <p:ext uri="{D42A27DB-BD31-4B8C-83A1-F6EECF244321}">
                  <p14:modId xmlns:p14="http://schemas.microsoft.com/office/powerpoint/2010/main" val="1899992547"/>
                </p:ext>
              </p:extLst>
            </p:nvPr>
          </p:nvGraphicFramePr>
          <p:xfrm>
            <a:off x="1752600" y="1313130"/>
            <a:ext cx="6096000" cy="28194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cxnSp>
          <p:nvCxnSpPr>
            <p:cNvPr id="39" name="Straight Arrow Connector 38"/>
            <p:cNvCxnSpPr/>
            <p:nvPr/>
          </p:nvCxnSpPr>
          <p:spPr>
            <a:xfrm>
              <a:off x="4525794" y="1276350"/>
              <a:ext cx="0" cy="40005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6858000" y="1276350"/>
              <a:ext cx="0" cy="40005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2667000" y="3773796"/>
            <a:ext cx="22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724400" y="3790398"/>
            <a:ext cx="22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58000" y="3809821"/>
            <a:ext cx="22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8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4635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How it Works?</a:t>
            </a:r>
          </a:p>
        </p:txBody>
      </p:sp>
    </p:spTree>
    <p:extLst>
      <p:ext uri="{BB962C8B-B14F-4D97-AF65-F5344CB8AC3E}">
        <p14:creationId xmlns:p14="http://schemas.microsoft.com/office/powerpoint/2010/main" val="153619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135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45928" y="154425"/>
            <a:ext cx="6640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/>
              <a:t>Importance of Design Patterns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895350"/>
            <a:ext cx="7684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Just knowing a Programming Language is not enough to engineer a software application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While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building an application its important that we keep the future requirements and changes in mind otherwise you will have to change the code that you had written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earlier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Building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large application is never easy, so its very important that you design it correctly and then start coding the application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Design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 provides efficient techniques to create a flexible application design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82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457200" y="846710"/>
            <a:ext cx="820261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buFont typeface="Symbol" panose="05050102010706020507" pitchFamily="18" charset="2"/>
              <a:buChar char=""/>
            </a:pP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 Pattern converts </a:t>
            </a:r>
            <a:r>
              <a:rPr lang="en-IN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interface of a class into another </a:t>
            </a:r>
            <a:r>
              <a:rPr lang="en-IN" alt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interface</a:t>
            </a:r>
            <a:endParaRPr lang="en-IN" alt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lnSpc>
                <a:spcPct val="150000"/>
              </a:lnSpc>
              <a:buFont typeface="Symbol" panose="05050102010706020507" pitchFamily="18" charset="2"/>
              <a:buChar char=""/>
            </a:pP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 Pattern lets two incompatible interfaces work together </a:t>
            </a:r>
          </a:p>
          <a:p>
            <a:pPr marL="0" indent="0" eaLnBrk="1" hangingPunct="1">
              <a:lnSpc>
                <a:spcPct val="150000"/>
              </a:lnSpc>
            </a:pPr>
            <a:r>
              <a:rPr lang="en-IN" alt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example </a:t>
            </a: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European sockets are circular and American plugs are 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rectangular, </a:t>
            </a:r>
            <a:r>
              <a:rPr lang="en-IN" alt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now to plug an American rectangular plug into European circular socket you need an </a:t>
            </a:r>
            <a:r>
              <a:rPr lang="en-IN" alt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</a:t>
            </a:r>
            <a:endParaRPr lang="en-IN" alt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spcBef>
                <a:spcPct val="0"/>
              </a:spcBef>
              <a:buNone/>
              <a:defRPr lang="en-US" sz="2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Adapter Pattern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05" y="2406285"/>
            <a:ext cx="1714963" cy="17002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2516"/>
          <a:stretch/>
        </p:blipFill>
        <p:spPr>
          <a:xfrm>
            <a:off x="6047624" y="1940845"/>
            <a:ext cx="2204412" cy="26311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6749" y="2343489"/>
            <a:ext cx="1890500" cy="18258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14651" y="4295001"/>
            <a:ext cx="71258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Adapter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3011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477296" y="160775"/>
            <a:ext cx="7886700" cy="51642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spcBef>
                <a:spcPct val="0"/>
              </a:spcBef>
              <a:buNone/>
              <a:defRPr lang="en-US" sz="2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Adapter Pattern – UML Diagram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28750"/>
            <a:ext cx="4953000" cy="237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2669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28104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Problem Statement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752678"/>
            <a:ext cx="8045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Application development confines working with various third party APIs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There are lots of cases where the client code can not directly work with third party API because it provides a different interface then what your client code expects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example suppose there is lot of client code already written using Enumeration, but you need to use a third party API that uses Iterators rather than Enumeration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264595" y="2851980"/>
            <a:ext cx="2869660" cy="10287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 solution is to change entire client code to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 interface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673955" y="2851980"/>
            <a:ext cx="2869660" cy="102878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solution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to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Adapter that adapts client code to target interface without changing any previous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034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98463" y="146050"/>
            <a:ext cx="431130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Implementing Adapter Pattern</a:t>
            </a:r>
            <a:endParaRPr lang="en-IN" altLang="en-US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63" t="7958" r="1329" b="2514"/>
          <a:stretch/>
        </p:blipFill>
        <p:spPr>
          <a:xfrm>
            <a:off x="2286000" y="936647"/>
            <a:ext cx="3570051" cy="131323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78" t="1267" r="929" b="4115"/>
          <a:stretch/>
        </p:blipFill>
        <p:spPr>
          <a:xfrm>
            <a:off x="1493195" y="2352023"/>
            <a:ext cx="5155659" cy="24513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7131114" y="3356043"/>
            <a:ext cx="1546699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 Code is written using Enumeration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40258" y="783703"/>
            <a:ext cx="1128409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Third Party API uses Iterator 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" name="Straight Arrow Connector 4"/>
          <p:cNvCxnSpPr>
            <a:stCxn id="13" idx="3"/>
            <a:endCxn id="10" idx="1"/>
          </p:cNvCxnSpPr>
          <p:nvPr/>
        </p:nvCxnSpPr>
        <p:spPr>
          <a:xfrm>
            <a:off x="4192621" y="999147"/>
            <a:ext cx="3147637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797460" y="933485"/>
            <a:ext cx="1395161" cy="13132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15" idx="3"/>
            <a:endCxn id="9" idx="1"/>
          </p:cNvCxnSpPr>
          <p:nvPr/>
        </p:nvCxnSpPr>
        <p:spPr>
          <a:xfrm flipV="1">
            <a:off x="4844374" y="3571487"/>
            <a:ext cx="2286740" cy="3429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625654" y="3356043"/>
            <a:ext cx="3218720" cy="43774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2192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Custom 7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reka Template" id="{F9F14CF6-D38C-49D2-99F2-2C9F9AA9BBAF}" vid="{DDA1398E-4555-467B-8376-8AFFDA04FD4C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Brain4ce_course_template.potx</Template>
  <TotalTime>0</TotalTime>
  <Words>1732</Words>
  <Application>Microsoft Office PowerPoint</Application>
  <PresentationFormat>On-screen Show (16:9)</PresentationFormat>
  <Paragraphs>300</Paragraphs>
  <Slides>41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Castellar</vt:lpstr>
      <vt:lpstr>Symbol</vt:lpstr>
      <vt:lpstr>Tahoma</vt:lpstr>
      <vt:lpstr>Brain4ce_course_template</vt:lpstr>
      <vt:lpstr>Custom Design</vt:lpstr>
      <vt:lpstr>2_Brain4ce_course_template</vt:lpstr>
      <vt:lpstr>1_Brain4ce_course_template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2010-05-03T20:57:59Z</dcterms:created>
  <dcterms:modified xsi:type="dcterms:W3CDTF">2015-06-30T06:10:23Z</dcterms:modified>
</cp:coreProperties>
</file>